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mp3" ContentType="audio/unknown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55"/>
  </p:notesMasterIdLst>
  <p:handoutMasterIdLst>
    <p:handoutMasterId r:id="rId56"/>
  </p:handoutMasterIdLst>
  <p:sldIdLst>
    <p:sldId id="386" r:id="rId2"/>
    <p:sldId id="389" r:id="rId3"/>
    <p:sldId id="341" r:id="rId4"/>
    <p:sldId id="331" r:id="rId5"/>
    <p:sldId id="334" r:id="rId6"/>
    <p:sldId id="340" r:id="rId7"/>
    <p:sldId id="304" r:id="rId8"/>
    <p:sldId id="342" r:id="rId9"/>
    <p:sldId id="343" r:id="rId10"/>
    <p:sldId id="390" r:id="rId11"/>
    <p:sldId id="391" r:id="rId12"/>
    <p:sldId id="392" r:id="rId13"/>
    <p:sldId id="393" r:id="rId14"/>
    <p:sldId id="345" r:id="rId15"/>
    <p:sldId id="388" r:id="rId16"/>
    <p:sldId id="394" r:id="rId17"/>
    <p:sldId id="346" r:id="rId18"/>
    <p:sldId id="347" r:id="rId19"/>
    <p:sldId id="348" r:id="rId20"/>
    <p:sldId id="349" r:id="rId21"/>
    <p:sldId id="352" r:id="rId22"/>
    <p:sldId id="353" r:id="rId23"/>
    <p:sldId id="354" r:id="rId24"/>
    <p:sldId id="356" r:id="rId25"/>
    <p:sldId id="357" r:id="rId26"/>
    <p:sldId id="358" r:id="rId27"/>
    <p:sldId id="359" r:id="rId28"/>
    <p:sldId id="360" r:id="rId29"/>
    <p:sldId id="395" r:id="rId30"/>
    <p:sldId id="355" r:id="rId31"/>
    <p:sldId id="364" r:id="rId32"/>
    <p:sldId id="365" r:id="rId33"/>
    <p:sldId id="361" r:id="rId34"/>
    <p:sldId id="362" r:id="rId35"/>
    <p:sldId id="366" r:id="rId36"/>
    <p:sldId id="367" r:id="rId37"/>
    <p:sldId id="368" r:id="rId38"/>
    <p:sldId id="369" r:id="rId39"/>
    <p:sldId id="370" r:id="rId40"/>
    <p:sldId id="371" r:id="rId41"/>
    <p:sldId id="372" r:id="rId42"/>
    <p:sldId id="373" r:id="rId43"/>
    <p:sldId id="374" r:id="rId44"/>
    <p:sldId id="375" r:id="rId45"/>
    <p:sldId id="376" r:id="rId46"/>
    <p:sldId id="377" r:id="rId47"/>
    <p:sldId id="378" r:id="rId48"/>
    <p:sldId id="379" r:id="rId49"/>
    <p:sldId id="380" r:id="rId50"/>
    <p:sldId id="381" r:id="rId51"/>
    <p:sldId id="382" r:id="rId52"/>
    <p:sldId id="383" r:id="rId53"/>
    <p:sldId id="396" r:id="rId54"/>
  </p:sldIdLst>
  <p:sldSz cx="9144000" cy="6858000" type="screen4x3"/>
  <p:notesSz cx="6858000" cy="9144000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75406"/>
    <a:srgbClr val="66330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2" autoAdjust="0"/>
    <p:restoredTop sz="97965" autoAdjust="0"/>
  </p:normalViewPr>
  <p:slideViewPr>
    <p:cSldViewPr>
      <p:cViewPr>
        <p:scale>
          <a:sx n="76" d="100"/>
          <a:sy n="76" d="100"/>
        </p:scale>
        <p:origin x="-1208" y="-5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notesMaster" Target="notesMasters/notesMaster1.xml"/><Relationship Id="rId56" Type="http://schemas.openxmlformats.org/officeDocument/2006/relationships/handoutMaster" Target="handoutMasters/handoutMaster1.xml"/><Relationship Id="rId57" Type="http://schemas.openxmlformats.org/officeDocument/2006/relationships/printerSettings" Target="printerSettings/printerSettings1.bin"/><Relationship Id="rId58" Type="http://schemas.openxmlformats.org/officeDocument/2006/relationships/presProps" Target="presProps.xml"/><Relationship Id="rId59" Type="http://schemas.openxmlformats.org/officeDocument/2006/relationships/viewProps" Target="viewProp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theme" Target="theme/theme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68F88C59-319B-4332-9A1D-2A62CFCB00D8}" type="datetimeFigureOut">
              <a:rPr lang="en-US" smtClean="0"/>
              <a:pPr/>
              <a:t>5/27/14</a:t>
            </a:fld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B16A41B8-7DC3-4DB6-84E4-E105629EAA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0385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968B300D-05F0-4B43-940D-46DED5A791AD}" type="datetimeFigureOut">
              <a:rPr lang="en-US" smtClean="0"/>
              <a:pPr/>
              <a:t>5/27/14</a:t>
            </a:fld>
            <a:endParaRPr lang="en-US" dirty="0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9B26CD33-4337-4529-948A-94F6960B237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635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title" hasCustomPrompt="1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>
              <a:defRPr lang="en-US" dirty="0"/>
            </a:lvl1pPr>
            <a:extLst/>
          </a:lstStyle>
          <a:p>
            <a:r>
              <a:rPr lang="en-US" dirty="0" smtClean="0"/>
              <a:t>Click to add photo album title</a:t>
            </a:r>
            <a:endParaRPr lang="en-US" dirty="0"/>
          </a:p>
        </p:txBody>
      </p:sp>
      <p:sp>
        <p:nvSpPr>
          <p:cNvPr id="30" name="Rectangle 7"/>
          <p:cNvSpPr>
            <a:spLocks/>
          </p:cNvSpPr>
          <p:nvPr/>
        </p:nvSpPr>
        <p:spPr>
          <a:xfrm>
            <a:off x="453736" y="5181600"/>
            <a:ext cx="8229600" cy="11430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extLst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 hasCustomPrompt="1"/>
          </p:nvPr>
        </p:nvSpPr>
        <p:spPr>
          <a:xfrm>
            <a:off x="2133600" y="5133975"/>
            <a:ext cx="6386946" cy="1219200"/>
          </a:xfrm>
        </p:spPr>
        <p:txBody>
          <a:bodyPr vert="horz" tIns="0" anchor="t" anchorCtr="0">
            <a:noAutofit/>
          </a:bodyPr>
          <a:lstStyle>
            <a:lvl1pPr marL="0" marR="0" indent="0" algn="r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date and other details</a:t>
            </a:r>
            <a:endParaRPr lang="en-US" dirty="0"/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Drag picture to placeholder or click icon to add</a:t>
            </a:r>
            <a:endParaRPr lang="en-US" sz="2000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76844" y="186904"/>
            <a:ext cx="8763000" cy="6213896"/>
          </a:xfrm>
          <a:prstGeom prst="rect">
            <a:avLst/>
          </a:prstGeom>
          <a:noFill/>
          <a:ln w="9525" cap="rnd" cmpd="sng" algn="ctr">
            <a:solidFill>
              <a:schemeClr val="bg1">
                <a:tint val="85000"/>
              </a:schemeClr>
            </a:solidFill>
            <a:prstDash val="dash"/>
          </a:ln>
          <a:effectLst>
            <a:outerShdw blurRad="25400" dist="12700" dir="54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5/27/14</a:t>
            </a:fld>
            <a:endParaRPr lang="en-US" dirty="0"/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3" name="Rectangle 1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spect="1"/>
          </p:cNvSpPr>
          <p:nvPr>
            <p:ph type="pic" sz="quarter" idx="10"/>
          </p:nvPr>
        </p:nvSpPr>
        <p:spPr>
          <a:xfrm>
            <a:off x="914400" y="294590"/>
            <a:ext cx="7467600" cy="56007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lang="en-US" i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i="0" dirty="0"/>
          </a:p>
        </p:txBody>
      </p:sp>
      <p:sp>
        <p:nvSpPr>
          <p:cNvPr id="7" name="Rectangle 5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6019800"/>
            <a:ext cx="7467600" cy="38100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5/27/14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Portrai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419375" y="233241"/>
            <a:ext cx="4640305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i="0" smtClean="0"/>
              <a:t>Drag picture to placeholder or click icon to add</a:t>
            </a:r>
            <a:endParaRPr lang="en-US" i="0" dirty="0"/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 hasCustomPrompt="1"/>
          </p:nvPr>
        </p:nvSpPr>
        <p:spPr>
          <a:xfrm>
            <a:off x="5257800" y="3048000"/>
            <a:ext cx="3505200" cy="3352800"/>
          </a:xfrm>
        </p:spPr>
        <p:txBody>
          <a:bodyPr tIns="91440" bIns="91440" anchor="b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5/27/14</a:t>
            </a:fld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andscape (Fullsc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noFill/>
          <a:ln w="254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>
              <a:buFontTx/>
              <a:buNone/>
            </a:pPr>
            <a:r>
              <a:rPr lang="en-US" i="0" dirty="0" smtClean="0"/>
              <a:t>Click icon</a:t>
            </a:r>
            <a:r>
              <a:rPr lang="en-US" i="0" baseline="0" dirty="0" smtClean="0"/>
              <a:t> to add </a:t>
            </a:r>
            <a:r>
              <a:rPr lang="en-US" i="0" dirty="0" smtClean="0"/>
              <a:t>full page picture</a:t>
            </a:r>
            <a:endParaRPr lang="en-US" i="0" baseline="0" dirty="0" smtClean="0"/>
          </a:p>
          <a:p>
            <a:pPr marL="0" marR="0" indent="0" algn="ctr">
              <a:buFontTx/>
              <a:buNone/>
            </a:pPr>
            <a:endParaRPr lang="en-US" i="0" dirty="0" smtClean="0"/>
          </a:p>
          <a:p>
            <a:pPr algn="ctr">
              <a:buFontTx/>
              <a:buNone/>
            </a:pPr>
            <a:endParaRPr lang="en-US" i="0" dirty="0" smtClean="0"/>
          </a:p>
          <a:p>
            <a:pPr algn="ctr">
              <a:buFontTx/>
              <a:buNone/>
            </a:pPr>
            <a:endParaRPr lang="en-US" i="0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 hasCustomPrompt="1"/>
          </p:nvPr>
        </p:nvSpPr>
        <p:spPr>
          <a:xfrm>
            <a:off x="752670" y="4572000"/>
            <a:ext cx="7781730" cy="990600"/>
          </a:xfrm>
        </p:spPr>
        <p:txBody>
          <a:bodyPr vert="horz" bIns="0" anchor="b" anchorCtr="0"/>
          <a:lstStyle>
            <a:lvl1pPr>
              <a:defRPr baseline="0"/>
            </a:lvl1pPr>
            <a:extLst/>
          </a:lstStyle>
          <a:p>
            <a:r>
              <a:rPr lang="en-US" dirty="0" smtClean="0"/>
              <a:t>Click to add section title</a:t>
            </a:r>
            <a:endParaRPr lang="en-US" dirty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752670" y="5600700"/>
            <a:ext cx="7772400" cy="838200"/>
          </a:xfrm>
        </p:spPr>
        <p:txBody>
          <a:bodyPr vert="horz" tIns="0"/>
          <a:lstStyle>
            <a:lvl1pPr>
              <a:buFontTx/>
              <a:buNone/>
              <a:defRPr sz="1800"/>
            </a:lvl1pPr>
            <a:extLst/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8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Drag picture to placeholder or click icon to add</a:t>
            </a:r>
            <a:endParaRPr lang="en-US" sz="2000" dirty="0"/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Drag picture to placeholder or click icon to add</a:t>
            </a:r>
            <a:endParaRPr lang="en-US" sz="2000" dirty="0"/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0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Drag picture to placeholder or click icon to add</a:t>
            </a:r>
            <a:endParaRPr lang="en-US" sz="2000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5/27/14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2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4722047" y="609600"/>
            <a:ext cx="3431353" cy="4575141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Drag picture to placeholder or click icon to add</a:t>
            </a:r>
            <a:endParaRPr lang="en-US" sz="2400" i="0" dirty="0"/>
          </a:p>
        </p:txBody>
      </p:sp>
      <p:sp>
        <p:nvSpPr>
          <p:cNvPr id="11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1066800" y="609600"/>
            <a:ext cx="3429000" cy="4572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Drag picture to placeholder or click icon to add</a:t>
            </a:r>
            <a:endParaRPr lang="en-US" sz="2400" i="0" dirty="0"/>
          </a:p>
        </p:txBody>
      </p:sp>
      <p:sp>
        <p:nvSpPr>
          <p:cNvPr id="3" name="Rectangle 7"/>
          <p:cNvSpPr>
            <a:spLocks noGrp="1"/>
          </p:cNvSpPr>
          <p:nvPr>
            <p:ph type="body" sz="quarter" idx="14" hasCustomPrompt="1"/>
          </p:nvPr>
        </p:nvSpPr>
        <p:spPr>
          <a:xfrm>
            <a:off x="10668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5" hasCustomPrompt="1"/>
          </p:nvPr>
        </p:nvSpPr>
        <p:spPr>
          <a:xfrm>
            <a:off x="47244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5/27/14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Landscape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5" name="Rectangle 7"/>
          <p:cNvSpPr>
            <a:spLocks noGrp="1" noChangeAspect="1"/>
          </p:cNvSpPr>
          <p:nvPr>
            <p:ph type="pic" sz="quarter" idx="14"/>
          </p:nvPr>
        </p:nvSpPr>
        <p:spPr>
          <a:xfrm>
            <a:off x="457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7" hasCustomPrompt="1"/>
          </p:nvPr>
        </p:nvSpPr>
        <p:spPr>
          <a:xfrm>
            <a:off x="4648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5/27/14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Mixed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141976" y="381000"/>
            <a:ext cx="3773424" cy="2830068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i="0" smtClean="0"/>
              <a:t>Drag picture to placeholder or click icon to add</a:t>
            </a:r>
            <a:endParaRPr lang="en-US" i="0" dirty="0"/>
          </a:p>
        </p:txBody>
      </p:sp>
      <p:sp>
        <p:nvSpPr>
          <p:cNvPr id="22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4152" y="381000"/>
            <a:ext cx="4462272" cy="5949696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i="0" smtClean="0"/>
              <a:t>Drag picture to placeholder or click icon to add</a:t>
            </a:r>
            <a:endParaRPr lang="en-US" i="0" dirty="0"/>
          </a:p>
        </p:txBody>
      </p:sp>
      <p:sp>
        <p:nvSpPr>
          <p:cNvPr id="11" name="Rectangle 7"/>
          <p:cNvSpPr>
            <a:spLocks noGrp="1"/>
          </p:cNvSpPr>
          <p:nvPr>
            <p:ph type="body" sz="quarter" idx="13" hasCustomPrompt="1"/>
          </p:nvPr>
        </p:nvSpPr>
        <p:spPr>
          <a:xfrm>
            <a:off x="5141976" y="3352800"/>
            <a:ext cx="3773425" cy="2971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5/27/14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32004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31" name="Rectangle 8"/>
          <p:cNvSpPr>
            <a:spLocks noGrp="1" noChangeAspect="1"/>
          </p:cNvSpPr>
          <p:nvPr>
            <p:ph type="pic" sz="quarter" idx="12"/>
          </p:nvPr>
        </p:nvSpPr>
        <p:spPr>
          <a:xfrm>
            <a:off x="61722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body" sz="quarter" idx="14" hasCustomPrompt="1"/>
          </p:nvPr>
        </p:nvSpPr>
        <p:spPr>
          <a:xfrm>
            <a:off x="32004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4" name="Rectangle 6"/>
          <p:cNvSpPr>
            <a:spLocks noGrp="1"/>
          </p:cNvSpPr>
          <p:nvPr>
            <p:ph type="body" sz="quarter" idx="15" hasCustomPrompt="1"/>
          </p:nvPr>
        </p:nvSpPr>
        <p:spPr>
          <a:xfrm>
            <a:off x="61722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5/27/14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466344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5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720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63440" y="228600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28600"/>
            <a:ext cx="4023360" cy="3017520"/>
          </a:xfrm>
        </p:spPr>
        <p:txBody>
          <a:bodyPr anchor="b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5/27/14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Mi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067300" y="3436620"/>
            <a:ext cx="3649900" cy="2889504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9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26720" y="384048"/>
            <a:ext cx="4457700" cy="5943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5067300" y="389332"/>
            <a:ext cx="3657600" cy="2887269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5/27/14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/>
          <p:cNvSpPr>
            <a:spLocks noGrp="1"/>
          </p:cNvSpPr>
          <p:nvPr>
            <p:ph type="pic" sz="quarter" idx="14"/>
          </p:nvPr>
        </p:nvSpPr>
        <p:spPr>
          <a:xfrm>
            <a:off x="2229297" y="228600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3" name="Rectangle 7"/>
          <p:cNvSpPr>
            <a:spLocks noGrp="1"/>
          </p:cNvSpPr>
          <p:nvPr>
            <p:ph type="pic" sz="quarter" idx="26"/>
          </p:nvPr>
        </p:nvSpPr>
        <p:spPr>
          <a:xfrm>
            <a:off x="22292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25"/>
          </p:nvPr>
        </p:nvSpPr>
        <p:spPr>
          <a:xfrm>
            <a:off x="4672217" y="228600"/>
            <a:ext cx="2286000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27"/>
          </p:nvPr>
        </p:nvSpPr>
        <p:spPr>
          <a:xfrm>
            <a:off x="46676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6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00497" y="1295400"/>
            <a:ext cx="1676400" cy="1905000"/>
          </a:xfrm>
        </p:spPr>
        <p:txBody>
          <a:bodyPr anchor="b" anchorCtr="0">
            <a:noAutofit/>
          </a:bodyPr>
          <a:lstStyle>
            <a:lvl1pPr marL="0" marR="0" indent="0" algn="r" rtl="0" latinLnBrk="0">
              <a:spcBef>
                <a:spcPct val="20000"/>
              </a:spcBef>
              <a:buFontTx/>
              <a:buNone/>
              <a:defRPr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7086600" y="1295400"/>
            <a:ext cx="1676400" cy="1905000"/>
          </a:xfrm>
        </p:spPr>
        <p:txBody>
          <a:bodyPr anchor="b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8" hasCustomPrompt="1"/>
          </p:nvPr>
        </p:nvSpPr>
        <p:spPr>
          <a:xfrm>
            <a:off x="400497" y="3352800"/>
            <a:ext cx="1676400" cy="1905000"/>
          </a:xfrm>
        </p:spPr>
        <p:txBody>
          <a:bodyPr anchor="t" anchorCtr="0"/>
          <a:lstStyle>
            <a:lvl1pPr marL="0" marR="0" indent="0" algn="r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30" hasCustomPrompt="1"/>
          </p:nvPr>
        </p:nvSpPr>
        <p:spPr>
          <a:xfrm>
            <a:off x="7086600" y="3352800"/>
            <a:ext cx="16764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5/27/14</a:t>
            </a:fld>
            <a:endParaRPr lang="en-US" dirty="0"/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5" name="Rectangle 14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pic" sz="quarter" idx="14"/>
          </p:nvPr>
        </p:nvSpPr>
        <p:spPr>
          <a:xfrm>
            <a:off x="926821" y="533400"/>
            <a:ext cx="3653297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926821" y="61722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9" name="Rectangle 7"/>
          <p:cNvSpPr>
            <a:spLocks noGrp="1"/>
          </p:cNvSpPr>
          <p:nvPr>
            <p:ph type="pic" sz="quarter" idx="17"/>
          </p:nvPr>
        </p:nvSpPr>
        <p:spPr>
          <a:xfrm>
            <a:off x="4660621" y="5334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6" name="Rectangle 7"/>
          <p:cNvSpPr>
            <a:spLocks noGrp="1"/>
          </p:cNvSpPr>
          <p:nvPr>
            <p:ph type="pic" sz="quarter" idx="18"/>
          </p:nvPr>
        </p:nvSpPr>
        <p:spPr>
          <a:xfrm>
            <a:off x="9268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pic" sz="quarter" idx="19"/>
          </p:nvPr>
        </p:nvSpPr>
        <p:spPr>
          <a:xfrm>
            <a:off x="46606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2" hasCustomPrompt="1"/>
          </p:nvPr>
        </p:nvSpPr>
        <p:spPr>
          <a:xfrm>
            <a:off x="926821" y="1524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3" hasCustomPrompt="1"/>
          </p:nvPr>
        </p:nvSpPr>
        <p:spPr>
          <a:xfrm>
            <a:off x="4660621" y="61722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24" hasCustomPrompt="1"/>
          </p:nvPr>
        </p:nvSpPr>
        <p:spPr>
          <a:xfrm>
            <a:off x="4660621" y="1524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5/27/14</a:t>
            </a:fld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Portrait with Larg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1524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1"/>
          </p:nvPr>
        </p:nvSpPr>
        <p:spPr>
          <a:xfrm>
            <a:off x="45466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pic" sz="quarter" idx="30"/>
          </p:nvPr>
        </p:nvSpPr>
        <p:spPr>
          <a:xfrm>
            <a:off x="234906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9" name="Rectangle 7"/>
          <p:cNvSpPr>
            <a:spLocks noGrp="1"/>
          </p:cNvSpPr>
          <p:nvPr>
            <p:ph type="pic" sz="quarter" idx="32"/>
          </p:nvPr>
        </p:nvSpPr>
        <p:spPr>
          <a:xfrm>
            <a:off x="6740166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152400" y="4495800"/>
            <a:ext cx="87630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sz="24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5/27/14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: 1 Portrait with  3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685800" y="257665"/>
            <a:ext cx="4617720" cy="6172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Rectangle 7"/>
          <p:cNvSpPr>
            <a:spLocks noGrp="1" noChangeAspect="1"/>
          </p:cNvSpPr>
          <p:nvPr>
            <p:ph type="pic" sz="quarter" idx="18"/>
          </p:nvPr>
        </p:nvSpPr>
        <p:spPr>
          <a:xfrm>
            <a:off x="5788848" y="257665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6" name="Rectangle 7"/>
          <p:cNvSpPr>
            <a:spLocks noGrp="1" noChangeAspect="1"/>
          </p:cNvSpPr>
          <p:nvPr>
            <p:ph type="pic" sz="quarter" idx="22"/>
          </p:nvPr>
        </p:nvSpPr>
        <p:spPr>
          <a:xfrm>
            <a:off x="5788848" y="2432657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4" name="Rectangle 7"/>
          <p:cNvSpPr>
            <a:spLocks noGrp="1" noChangeAspect="1"/>
          </p:cNvSpPr>
          <p:nvPr>
            <p:ph type="pic" sz="quarter" idx="23"/>
          </p:nvPr>
        </p:nvSpPr>
        <p:spPr>
          <a:xfrm>
            <a:off x="5788848" y="4607649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5/27/14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-up: 3 Landscape with 2 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/>
          </p:cNvSpPr>
          <p:nvPr>
            <p:ph type="pic" sz="quarter" idx="14"/>
          </p:nvPr>
        </p:nvSpPr>
        <p:spPr>
          <a:xfrm>
            <a:off x="609600" y="34290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17"/>
          </p:nvPr>
        </p:nvSpPr>
        <p:spPr>
          <a:xfrm>
            <a:off x="3033848" y="228600"/>
            <a:ext cx="5562600" cy="4171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6"/>
          </p:nvPr>
        </p:nvSpPr>
        <p:spPr>
          <a:xfrm>
            <a:off x="609600" y="2286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27"/>
          </p:nvPr>
        </p:nvSpPr>
        <p:spPr>
          <a:xfrm>
            <a:off x="5943600" y="4495800"/>
            <a:ext cx="2666999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3" name="Rectangle 7"/>
          <p:cNvSpPr>
            <a:spLocks noGrp="1" noChangeAspect="1"/>
          </p:cNvSpPr>
          <p:nvPr>
            <p:ph type="pic" sz="quarter" idx="28"/>
          </p:nvPr>
        </p:nvSpPr>
        <p:spPr>
          <a:xfrm>
            <a:off x="3033848" y="4495800"/>
            <a:ext cx="2757352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5/27/14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-Up: 3 Portrait with 2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/>
          <p:cNvSpPr>
            <a:spLocks noGrp="1"/>
          </p:cNvSpPr>
          <p:nvPr>
            <p:ph type="pic" sz="quarter" idx="26"/>
          </p:nvPr>
        </p:nvSpPr>
        <p:spPr>
          <a:xfrm>
            <a:off x="5121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3" name="Rectangle 7"/>
          <p:cNvSpPr>
            <a:spLocks noGrp="1"/>
          </p:cNvSpPr>
          <p:nvPr>
            <p:ph type="pic" sz="quarter" idx="29"/>
          </p:nvPr>
        </p:nvSpPr>
        <p:spPr>
          <a:xfrm>
            <a:off x="51213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0"/>
          </p:nvPr>
        </p:nvSpPr>
        <p:spPr>
          <a:xfrm>
            <a:off x="471837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2" name="Rectangle 7"/>
          <p:cNvSpPr>
            <a:spLocks noGrp="1"/>
          </p:cNvSpPr>
          <p:nvPr>
            <p:ph type="pic" sz="quarter" idx="27"/>
          </p:nvPr>
        </p:nvSpPr>
        <p:spPr>
          <a:xfrm>
            <a:off x="32934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8"/>
          </p:nvPr>
        </p:nvSpPr>
        <p:spPr>
          <a:xfrm>
            <a:off x="60747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5/27/14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3050273" y="16002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Drag picture to placeholder or click icon to add</a:t>
            </a:r>
            <a:endParaRPr lang="en-US" sz="2400" i="0" dirty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3048000" y="48768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5/27/14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4955273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Drag picture to placeholder or click icon to add</a:t>
            </a:r>
            <a:endParaRPr lang="en-US" sz="2400" i="0" dirty="0"/>
          </a:p>
        </p:txBody>
      </p:sp>
      <p:sp>
        <p:nvSpPr>
          <p:cNvPr id="6" name="W¥ل云玗İαЂôÁûÂÚ丫:Pïçtúrê Plå¢éhõlðér 表¥鷗字㌍ 表_W 5"/>
          <p:cNvSpPr>
            <a:spLocks noGrp="1" noChangeAspect="1"/>
          </p:cNvSpPr>
          <p:nvPr>
            <p:ph type="pic" sz="quarter" idx="14"/>
          </p:nvPr>
        </p:nvSpPr>
        <p:spPr>
          <a:xfrm>
            <a:off x="1143000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Drag picture to placeholder or click icon to add</a:t>
            </a:r>
            <a:endParaRPr lang="en-US" sz="2400" i="0" dirty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W¥ل云玗İαЂÕØÚáÛ丫:Téxt Plàçèhòlðêr 表¥鷗字㌍_W 7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5/27/14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ôÁûÂÚ丫:Pïçtúrê Plå¢éhõlðér 表¥鷗字㌍ 表_W 2"/>
          <p:cNvSpPr>
            <a:spLocks noGrp="1"/>
          </p:cNvSpPr>
          <p:nvPr>
            <p:ph type="pic" sz="quarter" idx="30"/>
          </p:nvPr>
        </p:nvSpPr>
        <p:spPr>
          <a:xfrm>
            <a:off x="457200" y="2057400"/>
            <a:ext cx="8229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W¥ل云玗İαЂÕØÚáÛ丫:Téxt Plàçèhòlðêr 表¥鷗字㌍_W 3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4876800"/>
            <a:ext cx="8229600" cy="14478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5/27/14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extLst/>
          </a:lstStyle>
          <a:p>
            <a:r>
              <a:rPr lang="en-US" noProof="1" smtClean="0"/>
              <a:t>Click to edit Master title style</a:t>
            </a:r>
            <a:endParaRPr lang="en-US"/>
          </a:p>
        </p:txBody>
      </p:sp>
      <p:sp>
        <p:nvSpPr>
          <p:cNvPr id="14" name="Rectangle 6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2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2EC6F-6501-4E04-BD6C-A8A6CABB2C5B}" type="datetimeFigureOut">
              <a:rPr lang="en-US" smtClean="0"/>
              <a:pPr/>
              <a:t>5/27/14</a:t>
            </a:fld>
            <a:endParaRPr lang="en-US" dirty="0"/>
          </a:p>
        </p:txBody>
      </p:sp>
      <p:sp>
        <p:nvSpPr>
          <p:cNvPr id="27" name="Rectangl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24" name="Rectangl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3B0023-0CED-47F7-85AE-654F0B232C2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13" name="Rectangle 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dirty="0"/>
          </a:p>
        </p:txBody>
      </p:sp>
      <p:sp>
        <p:nvSpPr>
          <p:cNvPr id="29" name="Rectangle 3"/>
          <p:cNvSpPr>
            <a:spLocks noGrp="1"/>
          </p:cNvSpPr>
          <p:nvPr>
            <p:ph type="dt" sz="half" idx="2"/>
          </p:nvPr>
        </p:nvSpPr>
        <p:spPr>
          <a:xfrm>
            <a:off x="66675" y="6559360"/>
            <a:ext cx="2438400" cy="244475"/>
          </a:xfrm>
          <a:prstGeom prst="rect">
            <a:avLst/>
          </a:prstGeom>
        </p:spPr>
        <p:txBody>
          <a:bodyPr anchor="b"/>
          <a:lstStyle>
            <a:lvl1pPr>
              <a:defRPr sz="1200">
                <a:solidFill>
                  <a:schemeClr val="tx2"/>
                </a:solidFill>
              </a:defRPr>
            </a:lvl1pPr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5/27/14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20" name="Rectangle 25"/>
          <p:cNvSpPr>
            <a:spLocks noGrp="1"/>
          </p:cNvSpPr>
          <p:nvPr>
            <p:ph type="ftr" sz="quarter" idx="3"/>
          </p:nvPr>
        </p:nvSpPr>
        <p:spPr>
          <a:xfrm>
            <a:off x="2995653" y="6558153"/>
            <a:ext cx="4648200" cy="246888"/>
          </a:xfrm>
          <a:prstGeom prst="rect">
            <a:avLst/>
          </a:prstGeom>
        </p:spPr>
        <p:txBody>
          <a:bodyPr anchor="b"/>
          <a:lstStyle>
            <a:lvl1pPr algn="ctr">
              <a:defRPr sz="1200">
                <a:solidFill>
                  <a:schemeClr val="tx2"/>
                </a:solidFill>
              </a:defRPr>
            </a:lvl1pPr>
            <a:extLst/>
          </a:lstStyle>
          <a:p>
            <a:pPr algn="ctr"/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23" name="Rectangle 16"/>
          <p:cNvSpPr>
            <a:spLocks noGrp="1"/>
          </p:cNvSpPr>
          <p:nvPr>
            <p:ph type="sldNum" sz="quarter" idx="4"/>
          </p:nvPr>
        </p:nvSpPr>
        <p:spPr>
          <a:xfrm>
            <a:off x="8172450" y="6559360"/>
            <a:ext cx="914400" cy="24447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2"/>
                </a:solidFill>
              </a:defRPr>
            </a:lvl1pPr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sz="1200" dirty="0">
              <a:solidFill>
                <a:schemeClr val="tx2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sz="3200" cap="all" baseline="0">
          <a:solidFill>
            <a:schemeClr val="tx2"/>
          </a:solidFill>
          <a:effectLst>
            <a:outerShdw blurRad="51000" dist="370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  <a:extLst/>
    </p:titleStyle>
    <p:bodyStyle>
      <a:lvl1pPr marL="342900" indent="-342900" algn="l" rtl="0" eaLnBrk="1" latinLnBrk="0" hangingPunct="1">
        <a:spcBef>
          <a:spcPct val="20000"/>
        </a:spcBef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4.pn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jpeg"/><Relationship Id="rId5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5.jpeg"/><Relationship Id="rId3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jpeg"/><Relationship Id="rId3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jpeg"/><Relationship Id="rId3" Type="http://schemas.microsoft.com/office/2007/relationships/hdphoto" Target="../media/hdphoto4.wdp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.jpeg"/><Relationship Id="rId3" Type="http://schemas.microsoft.com/office/2007/relationships/hdphoto" Target="../media/hdphoto5.wdp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jpeg"/><Relationship Id="rId3" Type="http://schemas.microsoft.com/office/2007/relationships/hdphoto" Target="../media/hdphoto6.wdp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4" Type="http://schemas.openxmlformats.org/officeDocument/2006/relationships/image" Target="../media/image22.jpeg"/><Relationship Id="rId5" Type="http://schemas.microsoft.com/office/2007/relationships/hdphoto" Target="../media/hdphoto8.wdp"/><Relationship Id="rId6" Type="http://schemas.openxmlformats.org/officeDocument/2006/relationships/image" Target="../media/image23.jpeg"/><Relationship Id="rId7" Type="http://schemas.microsoft.com/office/2007/relationships/hdphoto" Target="../media/hdphoto9.wdp"/><Relationship Id="rId8" Type="http://schemas.openxmlformats.org/officeDocument/2006/relationships/image" Target="../media/image24.jpeg"/><Relationship Id="rId9" Type="http://schemas.microsoft.com/office/2007/relationships/hdphoto" Target="../media/hdphoto10.wdp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8.jpeg"/><Relationship Id="rId3" Type="http://schemas.microsoft.com/office/2007/relationships/hdphoto" Target="../media/hdphoto11.wdp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0.jpeg"/><Relationship Id="rId3" Type="http://schemas.microsoft.com/office/2007/relationships/hdphoto" Target="../media/hdphoto12.wdp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jpeg"/><Relationship Id="rId3" Type="http://schemas.microsoft.com/office/2007/relationships/hdphoto" Target="../media/hdphoto13.wdp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4" Type="http://schemas.openxmlformats.org/officeDocument/2006/relationships/image" Target="../media/image33.jpeg"/><Relationship Id="rId5" Type="http://schemas.microsoft.com/office/2007/relationships/hdphoto" Target="../media/hdphoto15.wdp"/><Relationship Id="rId6" Type="http://schemas.openxmlformats.org/officeDocument/2006/relationships/image" Target="../media/image34.jpeg"/><Relationship Id="rId7" Type="http://schemas.microsoft.com/office/2007/relationships/hdphoto" Target="../media/hdphoto16.wdp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2.jpe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4" Type="http://schemas.openxmlformats.org/officeDocument/2006/relationships/image" Target="../media/image36.jpeg"/><Relationship Id="rId5" Type="http://schemas.openxmlformats.org/officeDocument/2006/relationships/image" Target="../media/image37.jpeg"/><Relationship Id="rId6" Type="http://schemas.openxmlformats.org/officeDocument/2006/relationships/image" Target="../media/image38.jpe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5.jpeg"/></Relationships>
</file>

<file path=ppt/slides/_rels/slide26.xml.rels><?xml version="1.0" encoding="UTF-8" standalone="yes"?>
<Relationships xmlns="http://schemas.openxmlformats.org/package/2006/relationships"><Relationship Id="rId9" Type="http://schemas.microsoft.com/office/2007/relationships/hdphoto" Target="../media/hdphoto21.wdp"/><Relationship Id="rId20" Type="http://schemas.openxmlformats.org/officeDocument/2006/relationships/image" Target="../media/image48.jpeg"/><Relationship Id="rId21" Type="http://schemas.microsoft.com/office/2007/relationships/hdphoto" Target="../media/hdphoto27.wdp"/><Relationship Id="rId22" Type="http://schemas.openxmlformats.org/officeDocument/2006/relationships/image" Target="../media/image49.jpeg"/><Relationship Id="rId23" Type="http://schemas.microsoft.com/office/2007/relationships/hdphoto" Target="../media/hdphoto28.wdp"/><Relationship Id="rId10" Type="http://schemas.openxmlformats.org/officeDocument/2006/relationships/image" Target="../media/image43.jpeg"/><Relationship Id="rId11" Type="http://schemas.microsoft.com/office/2007/relationships/hdphoto" Target="../media/hdphoto22.wdp"/><Relationship Id="rId12" Type="http://schemas.openxmlformats.org/officeDocument/2006/relationships/image" Target="../media/image44.jpeg"/><Relationship Id="rId13" Type="http://schemas.microsoft.com/office/2007/relationships/hdphoto" Target="../media/hdphoto23.wdp"/><Relationship Id="rId14" Type="http://schemas.openxmlformats.org/officeDocument/2006/relationships/image" Target="../media/image45.jpeg"/><Relationship Id="rId15" Type="http://schemas.microsoft.com/office/2007/relationships/hdphoto" Target="../media/hdphoto24.wdp"/><Relationship Id="rId16" Type="http://schemas.openxmlformats.org/officeDocument/2006/relationships/image" Target="../media/image46.jpeg"/><Relationship Id="rId17" Type="http://schemas.microsoft.com/office/2007/relationships/hdphoto" Target="../media/hdphoto25.wdp"/><Relationship Id="rId18" Type="http://schemas.openxmlformats.org/officeDocument/2006/relationships/image" Target="../media/image47.jpeg"/><Relationship Id="rId19" Type="http://schemas.microsoft.com/office/2007/relationships/hdphoto" Target="../media/hdphoto26.wdp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9.jpeg"/><Relationship Id="rId3" Type="http://schemas.microsoft.com/office/2007/relationships/hdphoto" Target="../media/hdphoto18.wdp"/><Relationship Id="rId4" Type="http://schemas.openxmlformats.org/officeDocument/2006/relationships/image" Target="../media/image40.jpeg"/><Relationship Id="rId5" Type="http://schemas.microsoft.com/office/2007/relationships/hdphoto" Target="../media/hdphoto19.wdp"/><Relationship Id="rId6" Type="http://schemas.openxmlformats.org/officeDocument/2006/relationships/image" Target="../media/image41.jpeg"/><Relationship Id="rId7" Type="http://schemas.microsoft.com/office/2007/relationships/hdphoto" Target="../media/hdphoto20.wdp"/><Relationship Id="rId8" Type="http://schemas.openxmlformats.org/officeDocument/2006/relationships/image" Target="../media/image42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0.jpeg"/><Relationship Id="rId3" Type="http://schemas.microsoft.com/office/2007/relationships/hdphoto" Target="../media/hdphoto29.wdp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1.jpeg"/><Relationship Id="rId3" Type="http://schemas.microsoft.com/office/2007/relationships/hdphoto" Target="../media/hdphoto30.wdp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2.png"/><Relationship Id="rId3" Type="http://schemas.microsoft.com/office/2007/relationships/hdphoto" Target="../media/hdphoto31.wdp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3.jpeg"/><Relationship Id="rId3" Type="http://schemas.microsoft.com/office/2007/relationships/hdphoto" Target="../media/hdphoto32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4" Type="http://schemas.openxmlformats.org/officeDocument/2006/relationships/image" Target="../media/image56.jpe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4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4" Type="http://schemas.openxmlformats.org/officeDocument/2006/relationships/image" Target="../media/image60.jpe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8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1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2.jpeg"/><Relationship Id="rId3" Type="http://schemas.microsoft.com/office/2007/relationships/hdphoto" Target="../media/hdphoto33.wdp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3.jpeg"/><Relationship Id="rId3" Type="http://schemas.microsoft.com/office/2007/relationships/hdphoto" Target="../media/hdphoto34.wdp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35.wdp"/><Relationship Id="rId4" Type="http://schemas.openxmlformats.org/officeDocument/2006/relationships/image" Target="../media/image65.jpeg"/><Relationship Id="rId5" Type="http://schemas.microsoft.com/office/2007/relationships/hdphoto" Target="../media/hdphoto36.wdp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4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6.jpeg"/><Relationship Id="rId3" Type="http://schemas.microsoft.com/office/2007/relationships/hdphoto" Target="../media/hdphoto37.wdp"/></Relationships>
</file>

<file path=ppt/slides/_rels/slide39.xml.rels><?xml version="1.0" encoding="UTF-8" standalone="yes"?>
<Relationships xmlns="http://schemas.openxmlformats.org/package/2006/relationships"><Relationship Id="rId11" Type="http://schemas.microsoft.com/office/2007/relationships/hdphoto" Target="../media/hdphoto42.wdp"/><Relationship Id="rId12" Type="http://schemas.openxmlformats.org/officeDocument/2006/relationships/image" Target="../media/image72.jpeg"/><Relationship Id="rId13" Type="http://schemas.microsoft.com/office/2007/relationships/hdphoto" Target="../media/hdphoto43.wdp"/><Relationship Id="rId14" Type="http://schemas.openxmlformats.org/officeDocument/2006/relationships/image" Target="../media/image73.jpeg"/><Relationship Id="rId15" Type="http://schemas.microsoft.com/office/2007/relationships/hdphoto" Target="../media/hdphoto44.wdp"/><Relationship Id="rId16" Type="http://schemas.openxmlformats.org/officeDocument/2006/relationships/image" Target="../media/image74.jpeg"/><Relationship Id="rId17" Type="http://schemas.microsoft.com/office/2007/relationships/hdphoto" Target="../media/hdphoto45.wdp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7.jpeg"/><Relationship Id="rId3" Type="http://schemas.microsoft.com/office/2007/relationships/hdphoto" Target="../media/hdphoto38.wdp"/><Relationship Id="rId4" Type="http://schemas.openxmlformats.org/officeDocument/2006/relationships/image" Target="../media/image68.jpeg"/><Relationship Id="rId5" Type="http://schemas.microsoft.com/office/2007/relationships/hdphoto" Target="../media/hdphoto39.wdp"/><Relationship Id="rId6" Type="http://schemas.openxmlformats.org/officeDocument/2006/relationships/image" Target="../media/image69.jpeg"/><Relationship Id="rId7" Type="http://schemas.microsoft.com/office/2007/relationships/hdphoto" Target="../media/hdphoto40.wdp"/><Relationship Id="rId8" Type="http://schemas.openxmlformats.org/officeDocument/2006/relationships/image" Target="../media/image70.jpeg"/><Relationship Id="rId9" Type="http://schemas.microsoft.com/office/2007/relationships/hdphoto" Target="../media/hdphoto41.wdp"/><Relationship Id="rId10" Type="http://schemas.openxmlformats.org/officeDocument/2006/relationships/image" Target="../media/image71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5.jpeg"/><Relationship Id="rId3" Type="http://schemas.microsoft.com/office/2007/relationships/hdphoto" Target="../media/hdphoto46.wdp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47.wdp"/><Relationship Id="rId4" Type="http://schemas.openxmlformats.org/officeDocument/2006/relationships/image" Target="../media/image77.jpeg"/><Relationship Id="rId5" Type="http://schemas.microsoft.com/office/2007/relationships/hdphoto" Target="../media/hdphoto48.wdp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6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8.jpeg"/><Relationship Id="rId3" Type="http://schemas.microsoft.com/office/2007/relationships/hdphoto" Target="../media/hdphoto49.wdp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9.jpeg"/><Relationship Id="rId3" Type="http://schemas.microsoft.com/office/2007/relationships/hdphoto" Target="../media/hdphoto50.wdp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0.jpeg"/><Relationship Id="rId3" Type="http://schemas.microsoft.com/office/2007/relationships/hdphoto" Target="../media/hdphoto51.wdp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1.jpeg"/><Relationship Id="rId3" Type="http://schemas.microsoft.com/office/2007/relationships/hdphoto" Target="../media/hdphoto52.wdp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2.jpeg"/><Relationship Id="rId3" Type="http://schemas.microsoft.com/office/2007/relationships/hdphoto" Target="../media/hdphoto53.wdp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3.jpeg"/><Relationship Id="rId3" Type="http://schemas.microsoft.com/office/2007/relationships/hdphoto" Target="../media/hdphoto54.wdp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4.jpeg"/><Relationship Id="rId3" Type="http://schemas.microsoft.com/office/2007/relationships/hdphoto" Target="../media/hdphoto55.wdp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5.jpeg"/><Relationship Id="rId3" Type="http://schemas.microsoft.com/office/2007/relationships/hdphoto" Target="../media/hdphoto56.wdp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6.jpeg"/><Relationship Id="rId3" Type="http://schemas.microsoft.com/office/2007/relationships/hdphoto" Target="../media/hdphoto57.wdp"/></Relationships>
</file>

<file path=ppt/slides/_rels/slide51.xml.rels><?xml version="1.0" encoding="UTF-8" standalone="yes"?>
<Relationships xmlns="http://schemas.openxmlformats.org/package/2006/relationships"><Relationship Id="rId3" Type="http://schemas.microsoft.com/office/2007/relationships/hdphoto" Target="../media/hdphoto58.wdp"/><Relationship Id="rId4" Type="http://schemas.openxmlformats.org/officeDocument/2006/relationships/image" Target="../media/image88.jpeg"/><Relationship Id="rId5" Type="http://schemas.microsoft.com/office/2007/relationships/hdphoto" Target="../media/hdphoto59.wdp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7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9.jpeg"/><Relationship Id="rId3" Type="http://schemas.microsoft.com/office/2007/relationships/hdphoto" Target="../media/hdphoto60.wdp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Grp="1"/>
          </p:cNvSpPr>
          <p:nvPr>
            <p:ph type="body" sz="quarter" idx="10"/>
          </p:nvPr>
        </p:nvSpPr>
        <p:spPr>
          <a:xfrm>
            <a:off x="228600" y="2133600"/>
            <a:ext cx="8686800" cy="1905000"/>
          </a:xfrm>
        </p:spPr>
        <p:txBody>
          <a:bodyPr/>
          <a:lstStyle/>
          <a:p>
            <a:pPr algn="ctr"/>
            <a:endParaRPr lang="en-US" sz="900" dirty="0" smtClean="0"/>
          </a:p>
          <a:p>
            <a:pPr algn="ctr"/>
            <a:endParaRPr lang="en-US" sz="12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r>
              <a:rPr lang="en-US" sz="4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SAN MARINO HIGH SCHOOL 2014</a:t>
            </a:r>
            <a:endParaRPr lang="en-US" sz="4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1600200"/>
            <a:ext cx="919102" cy="61526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9400" y="1600200"/>
            <a:ext cx="914400" cy="612119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6400" y="1600200"/>
            <a:ext cx="914399" cy="612118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8600" y="1600200"/>
            <a:ext cx="914399" cy="612118"/>
          </a:xfrm>
          <a:prstGeom prst="rect">
            <a:avLst/>
          </a:prstGeom>
          <a:ln w="9525" cmpd="sng">
            <a:solidFill>
              <a:srgbClr val="000000"/>
            </a:solidFill>
          </a:ln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609600"/>
            <a:ext cx="914399" cy="612118"/>
          </a:xfrm>
          <a:prstGeom prst="rect">
            <a:avLst/>
          </a:prstGeom>
          <a:ln w="9525" cmpd="sng">
            <a:solidFill>
              <a:schemeClr val="bg1"/>
            </a:solidFill>
          </a:ln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1000" y="609600"/>
            <a:ext cx="914399" cy="612118"/>
          </a:xfrm>
          <a:prstGeom prst="rect">
            <a:avLst/>
          </a:prstGeom>
          <a:ln w="9525" cmpd="sng">
            <a:solidFill>
              <a:schemeClr val="bg1"/>
            </a:solidFill>
          </a:ln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5600" y="685800"/>
            <a:ext cx="914399" cy="612118"/>
          </a:xfrm>
          <a:prstGeom prst="rect">
            <a:avLst/>
          </a:prstGeom>
          <a:ln w="9525" cmpd="sng">
            <a:solidFill>
              <a:schemeClr val="bg1"/>
            </a:solidFill>
          </a:ln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8600" y="5562600"/>
            <a:ext cx="914399" cy="612118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6400" y="5562600"/>
            <a:ext cx="914399" cy="612118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9400" y="5562600"/>
            <a:ext cx="914399" cy="612118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5486400"/>
            <a:ext cx="914399" cy="612118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5600" y="4419600"/>
            <a:ext cx="914399" cy="612118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1000" y="4419600"/>
            <a:ext cx="914399" cy="612118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0200" y="4419600"/>
            <a:ext cx="914399" cy="612118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3" name="Wisconsin__On_Wisconsin!__new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676400" y="-1752600"/>
            <a:ext cx="812800" cy="812800"/>
          </a:xfrm>
          <a:prstGeom prst="rect">
            <a:avLst/>
          </a:prstGeom>
        </p:spPr>
      </p:pic>
      <p:pic>
        <p:nvPicPr>
          <p:cNvPr id="2" name="Wisconsin__On_Wisconsin!__new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677400" y="6845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394967"/>
      </p:ext>
    </p:extLst>
  </p:cSld>
  <p:clrMapOvr>
    <a:masterClrMapping/>
  </p:clrMapOvr>
  <p:transition xmlns:p14="http://schemas.microsoft.com/office/powerpoint/2010/main" advClick="0" advTm="2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723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numSld="52" showWhenStopped="0">
                <p:cTn id="1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_0200.JPG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7000"/>
                    </a14:imgEffect>
                    <a14:imgEffect>
                      <a14:brightnessContrast bright="-9000" contras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6200" y="0"/>
            <a:ext cx="92202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2080271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 advClick="0" advTm="300">
        <p:dissolve/>
      </p:transition>
    </mc:Choice>
    <mc:Fallback xmlns="">
      <p:transition xmlns:p14="http://schemas.microsoft.com/office/powerpoint/2010/main" advClick="0" advTm="300">
        <p:dissolv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8400" y="2489410"/>
            <a:ext cx="2590800" cy="173433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7" name="Picture 16" descr="DSC_0109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2413210"/>
            <a:ext cx="2590800" cy="173433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8" name="Picture 17" descr="DSC_0110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1800" y="2209800"/>
            <a:ext cx="3200400" cy="214241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10">
        <p:fade/>
      </p:transition>
    </mc:Choice>
    <mc:Fallback xmlns="">
      <p:transition xmlns:p14="http://schemas.microsoft.com/office/powerpoint/2010/main" advClick="0" advTm="1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SC_0110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078" y="76200"/>
            <a:ext cx="8992540" cy="6781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1020">
        <p14:warp dir="in"/>
      </p:transition>
    </mc:Choice>
    <mc:Fallback xmlns="">
      <p:transition xmlns:p14="http://schemas.microsoft.com/office/powerpoint/2010/main" advClick="0" advTm="102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SC_0037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1000" y="3200400"/>
            <a:ext cx="697522" cy="6752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">
        <p:fade/>
      </p:transition>
    </mc:Choice>
    <mc:Fallback xmlns="">
      <p:transition xmlns:p14="http://schemas.microsoft.com/office/powerpoint/2010/main" advClick="0" advTm="3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SC_0036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8600" y="2971800"/>
            <a:ext cx="1295400" cy="1082967"/>
          </a:xfrm>
          <a:prstGeom prst="rect">
            <a:avLst/>
          </a:prstGeom>
          <a:ln w="9525" cmpd="sng">
            <a:solidFill>
              <a:schemeClr val="bg1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">
        <p:fade/>
      </p:transition>
    </mc:Choice>
    <mc:Fallback xmlns="">
      <p:transition xmlns:p14="http://schemas.microsoft.com/office/powerpoint/2010/main" advClick="0" advTm="3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036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5200" y="2362200"/>
            <a:ext cx="2369828" cy="1981200"/>
          </a:xfrm>
          <a:prstGeom prst="rect">
            <a:avLst/>
          </a:prstGeom>
          <a:ln w="9525" cmpd="sng">
            <a:solidFill>
              <a:schemeClr val="bg1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">
        <p:fade/>
      </p:transition>
    </mc:Choice>
    <mc:Fallback xmlns="">
      <p:transition xmlns:p14="http://schemas.microsoft.com/office/powerpoint/2010/main" advClick="0" advTm="3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_0036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0800" y="1676400"/>
            <a:ext cx="4207722" cy="3517696"/>
          </a:xfrm>
          <a:prstGeom prst="rect">
            <a:avLst/>
          </a:prstGeom>
          <a:ln w="9525" cmpd="sng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07848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">
        <p:fade/>
      </p:transition>
    </mc:Choice>
    <mc:Fallback xmlns="">
      <p:transition xmlns:p14="http://schemas.microsoft.com/office/powerpoint/2010/main" advClick="0" advTm="3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_0036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74" y="0"/>
            <a:ext cx="9133026" cy="6858000"/>
          </a:xfrm>
          <a:prstGeom prst="rect">
            <a:avLst/>
          </a:prstGeom>
          <a:ln w="9525" cmpd="sng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975912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300">
        <p:fade/>
      </p:transition>
    </mc:Choice>
    <mc:Fallback xmlns="">
      <p:transition xmlns:p14="http://schemas.microsoft.com/office/powerpoint/2010/main" advClick="0" advTm="3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206.JPG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431254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150">
        <p14:window dir="vert"/>
      </p:transition>
    </mc:Choice>
    <mc:Fallback xmlns="">
      <p:transition xmlns:p14="http://schemas.microsoft.com/office/powerpoint/2010/main" spd="slow" advClick="0" advTm="115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_0203.JPG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264629009"/>
      </p:ext>
    </p:extLst>
  </p:cSld>
  <p:clrMapOvr>
    <a:masterClrMapping/>
  </p:clrMapOvr>
  <p:transition xmlns:p14="http://schemas.microsoft.com/office/powerpoint/2010/main" spd="slow" advClick="0" advTm="1150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_0207.JPG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055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150">
        <p:split orient="vert" dir="in"/>
      </p:transition>
    </mc:Choice>
    <mc:Fallback xmlns="">
      <p:transition xmlns:p14="http://schemas.microsoft.com/office/powerpoint/2010/main" spd="med" advClick="0" advTm="1150">
        <p:split orient="vert" dir="in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_0210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311338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 advClick="0" advTm="750">
        <p14:warp dir="in"/>
      </p:transition>
    </mc:Choice>
    <mc:Fallback xmlns="">
      <p:transition xmlns:p14="http://schemas.microsoft.com/office/powerpoint/2010/main" advClick="0" advTm="75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104.JPG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4180518366"/>
      </p:ext>
    </p:extLst>
  </p:cSld>
  <p:clrMapOvr>
    <a:masterClrMapping/>
  </p:clrMapOvr>
  <p:transition xmlns:p14="http://schemas.microsoft.com/office/powerpoint/2010/main" advClick="0" advTm="12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_0202.JPG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579560887"/>
      </p:ext>
    </p:extLst>
  </p:cSld>
  <p:clrMapOvr>
    <a:masterClrMapping/>
  </p:clrMapOvr>
  <p:transition xmlns:p14="http://schemas.microsoft.com/office/powerpoint/2010/main" advClick="0" advTm="12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SC_0205.jpg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87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3429000"/>
          </a:xfrm>
          <a:prstGeom prst="rect">
            <a:avLst/>
          </a:prstGeom>
          <a:ln>
            <a:noFill/>
          </a:ln>
        </p:spPr>
      </p:pic>
      <p:pic>
        <p:nvPicPr>
          <p:cNvPr id="6" name="Picture 5" descr="DSC_0205.jpg"/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71800" y="3333861"/>
            <a:ext cx="3048000" cy="3524139"/>
          </a:xfrm>
          <a:prstGeom prst="rect">
            <a:avLst/>
          </a:prstGeom>
          <a:ln>
            <a:noFill/>
          </a:ln>
        </p:spPr>
      </p:pic>
      <p:pic>
        <p:nvPicPr>
          <p:cNvPr id="7" name="Picture 6" descr="DSC_0205.jpg"/>
          <p:cNvPicPr>
            <a:picLocks noChangeAspect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807" y="3333861"/>
            <a:ext cx="2977921" cy="3524139"/>
          </a:xfrm>
          <a:prstGeom prst="rect">
            <a:avLst/>
          </a:prstGeom>
          <a:ln>
            <a:noFill/>
          </a:ln>
        </p:spPr>
      </p:pic>
      <p:pic>
        <p:nvPicPr>
          <p:cNvPr id="8" name="Picture 7" descr="DSC_0205.jpg"/>
          <p:cNvPicPr>
            <a:picLocks noChangeAspect="1"/>
          </p:cNvPicPr>
          <p:nvPr/>
        </p:nvPicPr>
        <p:blipFill rotWithShape="1"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13679" y="3333861"/>
            <a:ext cx="3130321" cy="352413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7069248"/>
      </p:ext>
    </p:extLst>
  </p:cSld>
  <p:clrMapOvr>
    <a:masterClrMapping/>
  </p:clrMapOvr>
  <p:transition xmlns:p14="http://schemas.microsoft.com/office/powerpoint/2010/main" advClick="0" advTm="12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_0100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1693"/>
            <a:ext cx="9144000" cy="6889693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3059763204"/>
      </p:ext>
    </p:extLst>
  </p:cSld>
  <p:clrMapOvr>
    <a:masterClrMapping/>
  </p:clrMapOvr>
  <p:transition xmlns:p14="http://schemas.microsoft.com/office/powerpoint/2010/main" advClick="0" advTm="5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SC_0101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7818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3435928616"/>
      </p:ext>
    </p:extLst>
  </p:cSld>
  <p:clrMapOvr>
    <a:masterClrMapping/>
  </p:clrMapOvr>
  <p:transition xmlns:p14="http://schemas.microsoft.com/office/powerpoint/2010/main" advClick="0" advTm="2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_0043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035627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1200">
        <p14:doors dir="vert"/>
      </p:transition>
    </mc:Choice>
    <mc:Fallback xmlns="">
      <p:transition xmlns:p14="http://schemas.microsoft.com/office/powerpoint/2010/main" spd="slow" advClick="0" advTm="12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_0039.JPG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" contrast="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702"/>
            <a:ext cx="9144000" cy="6838297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3176826118"/>
      </p:ext>
    </p:extLst>
  </p:cSld>
  <p:clrMapOvr>
    <a:masterClrMapping/>
  </p:clrMapOvr>
  <p:transition xmlns:p14="http://schemas.microsoft.com/office/powerpoint/2010/main" advClick="0" advTm="1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_0059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837"/>
          <a:stretch/>
        </p:blipFill>
        <p:spPr>
          <a:xfrm>
            <a:off x="-30767" y="0"/>
            <a:ext cx="8940046" cy="67056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4043012479"/>
      </p:ext>
    </p:extLst>
  </p:cSld>
  <p:clrMapOvr>
    <a:masterClrMapping/>
  </p:clrMapOvr>
  <p:transition xmlns:p14="http://schemas.microsoft.com/office/powerpoint/2010/main" advClick="0" advTm="1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_0061.JPG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840086328"/>
      </p:ext>
    </p:extLst>
  </p:cSld>
  <p:clrMapOvr>
    <a:masterClrMapping/>
  </p:clrMapOvr>
  <p:transition xmlns:p14="http://schemas.microsoft.com/office/powerpoint/2010/main" advClick="0" advTm="45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_0058.JPG"/>
          <p:cNvPicPr>
            <a:picLocks noChangeAspect="1"/>
          </p:cNvPicPr>
          <p:nvPr/>
        </p:nvPicPr>
        <p:blipFill>
          <a:blip r:embed="rId2" cstate="screen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1000" contras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8250"/>
            <a:ext cx="9144000" cy="6886249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2840992342"/>
      </p:ext>
    </p:extLst>
  </p:cSld>
  <p:clrMapOvr>
    <a:masterClrMapping/>
  </p:clrMapOvr>
  <p:transition xmlns:p14="http://schemas.microsoft.com/office/powerpoint/2010/main" advClick="0" advTm="12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SC_0058.JPG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853850"/>
            <a:ext cx="9144000" cy="1004150"/>
          </a:xfrm>
          <a:prstGeom prst="rect">
            <a:avLst/>
          </a:prstGeom>
        </p:spPr>
      </p:pic>
      <p:pic>
        <p:nvPicPr>
          <p:cNvPr id="5" name="Picture 4" descr="DSC_0052.JPG"/>
          <p:cNvPicPr>
            <a:picLocks noChangeAspect="1"/>
          </p:cNvPicPr>
          <p:nvPr/>
        </p:nvPicPr>
        <p:blipFill rotWithShape="1">
          <a:blip r:embed="rId4" cstate="screen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3000" contras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393"/>
          <a:stretch/>
        </p:blipFill>
        <p:spPr>
          <a:xfrm>
            <a:off x="0" y="457200"/>
            <a:ext cx="9144000" cy="5473602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8" name="Picture 7" descr="DSC_0058.JPG"/>
          <p:cNvPicPr>
            <a:picLocks noChangeAspect="1"/>
          </p:cNvPicPr>
          <p:nvPr/>
        </p:nvPicPr>
        <p:blipFill rotWithShape="1">
          <a:blip r:embed="rId6" cstate="screen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1954"/>
            <a:ext cx="9144000" cy="100415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8093790"/>
      </p:ext>
    </p:extLst>
  </p:cSld>
  <p:clrMapOvr>
    <a:masterClrMapping/>
  </p:clrMapOvr>
  <p:transition xmlns:p14="http://schemas.microsoft.com/office/powerpoint/2010/main" advClick="0" advTm="12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_0045.JPG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ln w="9525" cmpd="sng">
            <a:solidFill>
              <a:schemeClr val="bg1"/>
            </a:solidFill>
          </a:ln>
        </p:spPr>
      </p:pic>
      <p:pic>
        <p:nvPicPr>
          <p:cNvPr id="4" name="Picture 3" descr="DSC_0047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4953000"/>
            <a:ext cx="2667000" cy="178534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5" name="Picture 4" descr="DSC_0047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6600" y="4953000"/>
            <a:ext cx="2681318" cy="1794932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6" name="Picture 5" descr="DSC_0047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8400" y="4953000"/>
            <a:ext cx="2680171" cy="1794164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4165741508"/>
      </p:ext>
    </p:extLst>
  </p:cSld>
  <p:clrMapOvr>
    <a:masterClrMapping/>
  </p:clrMapOvr>
  <p:transition xmlns:p14="http://schemas.microsoft.com/office/powerpoint/2010/main" advClick="0" advTm="12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SC_0063.JPG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895599" cy="1905000"/>
          </a:xfrm>
          <a:prstGeom prst="rect">
            <a:avLst/>
          </a:prstGeom>
        </p:spPr>
      </p:pic>
      <p:pic>
        <p:nvPicPr>
          <p:cNvPr id="6" name="Picture 5" descr="DSC_0062.JPG"/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5600" y="2434"/>
            <a:ext cx="3505200" cy="1826366"/>
          </a:xfrm>
          <a:prstGeom prst="rect">
            <a:avLst/>
          </a:prstGeom>
        </p:spPr>
      </p:pic>
      <p:pic>
        <p:nvPicPr>
          <p:cNvPr id="7" name="Picture 6" descr="DSC_0064.JPG"/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6603" y="1"/>
            <a:ext cx="2767397" cy="1828799"/>
          </a:xfrm>
          <a:prstGeom prst="rect">
            <a:avLst/>
          </a:prstGeom>
        </p:spPr>
      </p:pic>
      <p:pic>
        <p:nvPicPr>
          <p:cNvPr id="9" name="Picture 8" descr="DSC_0062.JPG"/>
          <p:cNvPicPr>
            <a:picLocks noChangeAspect="1"/>
          </p:cNvPicPr>
          <p:nvPr/>
        </p:nvPicPr>
        <p:blipFill rotWithShape="1"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19400" y="4953000"/>
            <a:ext cx="3584959" cy="1905000"/>
          </a:xfrm>
          <a:prstGeom prst="rect">
            <a:avLst/>
          </a:prstGeom>
        </p:spPr>
      </p:pic>
      <p:pic>
        <p:nvPicPr>
          <p:cNvPr id="10" name="Picture 9" descr="DSC_0064.JPG"/>
          <p:cNvPicPr>
            <a:picLocks noChangeAspect="1"/>
          </p:cNvPicPr>
          <p:nvPr/>
        </p:nvPicPr>
        <p:blipFill>
          <a:blip r:embed="rId10" cstate="screen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2089" y="4876800"/>
            <a:ext cx="2731911" cy="1981200"/>
          </a:xfrm>
          <a:prstGeom prst="rect">
            <a:avLst/>
          </a:prstGeom>
        </p:spPr>
      </p:pic>
      <p:pic>
        <p:nvPicPr>
          <p:cNvPr id="12" name="Picture 11" descr="DSC_0064.JPG"/>
          <p:cNvPicPr>
            <a:picLocks noChangeAspect="1"/>
          </p:cNvPicPr>
          <p:nvPr/>
        </p:nvPicPr>
        <p:blipFill>
          <a:blip r:embed="rId12" cstate="screen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4200" y="1828800"/>
            <a:ext cx="2209800" cy="1828800"/>
          </a:xfrm>
          <a:prstGeom prst="rect">
            <a:avLst/>
          </a:prstGeom>
        </p:spPr>
      </p:pic>
      <p:pic>
        <p:nvPicPr>
          <p:cNvPr id="13" name="Picture 12" descr="DSC_0064.JPG"/>
          <p:cNvPicPr>
            <a:picLocks noChangeAspect="1"/>
          </p:cNvPicPr>
          <p:nvPr/>
        </p:nvPicPr>
        <p:blipFill>
          <a:blip r:embed="rId14" cstate="screen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4200" y="3657600"/>
            <a:ext cx="2199134" cy="1295400"/>
          </a:xfrm>
          <a:prstGeom prst="rect">
            <a:avLst/>
          </a:prstGeom>
        </p:spPr>
      </p:pic>
      <p:pic>
        <p:nvPicPr>
          <p:cNvPr id="16" name="Picture 15" descr="DSC_0063.JPG"/>
          <p:cNvPicPr>
            <a:picLocks noChangeAspect="1"/>
          </p:cNvPicPr>
          <p:nvPr/>
        </p:nvPicPr>
        <p:blipFill rotWithShape="1">
          <a:blip r:embed="rId16" cstate="screen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905000"/>
            <a:ext cx="2362199" cy="1676400"/>
          </a:xfrm>
          <a:prstGeom prst="rect">
            <a:avLst/>
          </a:prstGeom>
        </p:spPr>
      </p:pic>
      <p:pic>
        <p:nvPicPr>
          <p:cNvPr id="17" name="Picture 16" descr="DSC_0063.JPG"/>
          <p:cNvPicPr>
            <a:picLocks noChangeAspect="1"/>
          </p:cNvPicPr>
          <p:nvPr/>
        </p:nvPicPr>
        <p:blipFill rotWithShape="1">
          <a:blip r:embed="rId18" cstate="screen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581400"/>
            <a:ext cx="2362199" cy="1371600"/>
          </a:xfrm>
          <a:prstGeom prst="rect">
            <a:avLst/>
          </a:prstGeom>
        </p:spPr>
      </p:pic>
      <p:pic>
        <p:nvPicPr>
          <p:cNvPr id="18" name="Picture 17" descr="DSC_0063.JPG"/>
          <p:cNvPicPr>
            <a:picLocks noChangeAspect="1"/>
          </p:cNvPicPr>
          <p:nvPr/>
        </p:nvPicPr>
        <p:blipFill rotWithShape="1">
          <a:blip r:embed="rId20" cstate="screen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8233" y="4953000"/>
            <a:ext cx="2827634" cy="1905000"/>
          </a:xfrm>
          <a:prstGeom prst="rect">
            <a:avLst/>
          </a:prstGeom>
        </p:spPr>
      </p:pic>
      <p:pic>
        <p:nvPicPr>
          <p:cNvPr id="4" name="Picture 3" descr="DSC_0065.JPG"/>
          <p:cNvPicPr>
            <a:picLocks noChangeAspect="1"/>
          </p:cNvPicPr>
          <p:nvPr/>
        </p:nvPicPr>
        <p:blipFill>
          <a:blip r:embed="rId22" cstate="screen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2200" y="1828800"/>
            <a:ext cx="4607181" cy="3200400"/>
          </a:xfrm>
          <a:prstGeom prst="rect">
            <a:avLst/>
          </a:prstGeom>
          <a:ln w="12700" cmpd="sng"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2353391319"/>
      </p:ext>
    </p:extLst>
  </p:cSld>
  <p:clrMapOvr>
    <a:masterClrMapping/>
  </p:clrMapOvr>
  <p:transition xmlns:p14="http://schemas.microsoft.com/office/powerpoint/2010/main" advClick="0" advTm="12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_0060.JPG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2000" contras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074657151"/>
      </p:ext>
    </p:extLst>
  </p:cSld>
  <p:clrMapOvr>
    <a:masterClrMapping/>
  </p:clrMapOvr>
  <p:transition xmlns:p14="http://schemas.microsoft.com/office/powerpoint/2010/main" advClick="0" advTm="1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SC_0066.JPG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383" y="-18664"/>
            <a:ext cx="9171383" cy="6876664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774618162"/>
      </p:ext>
    </p:extLst>
  </p:cSld>
  <p:clrMapOvr>
    <a:masterClrMapping/>
  </p:clrMapOvr>
  <p:transition xmlns:p14="http://schemas.microsoft.com/office/powerpoint/2010/main" advClick="0" advTm="102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_0204.JPG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000"/>
                    </a14:imgEffect>
                    <a14:imgEffect>
                      <a14:brightnessContrast bright="-15000" contrast="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9144000" cy="66294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4187833555"/>
      </p:ext>
    </p:extLst>
  </p:cSld>
  <p:clrMapOvr>
    <a:masterClrMapping/>
  </p:clrMapOvr>
  <p:transition xmlns:p14="http://schemas.microsoft.com/office/powerpoint/2010/main" advClick="0" advTm="1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054.JPG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748900811"/>
      </p:ext>
    </p:extLst>
  </p:cSld>
  <p:clrMapOvr>
    <a:masterClrMapping/>
  </p:clrMapOvr>
  <p:transition xmlns:p14="http://schemas.microsoft.com/office/powerpoint/2010/main" advClick="0" advTm="1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_0041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890" y="0"/>
            <a:ext cx="1295400" cy="6858000"/>
          </a:xfrm>
          <a:prstGeom prst="rect">
            <a:avLst/>
          </a:prstGeom>
        </p:spPr>
      </p:pic>
      <p:pic>
        <p:nvPicPr>
          <p:cNvPr id="4" name="Picture 3" descr="DSC_0041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7600" y="0"/>
            <a:ext cx="5562600" cy="6825306"/>
          </a:xfrm>
          <a:prstGeom prst="rect">
            <a:avLst/>
          </a:prstGeom>
        </p:spPr>
      </p:pic>
      <p:pic>
        <p:nvPicPr>
          <p:cNvPr id="5" name="Picture 4" descr="DSC_0041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95400" y="-28349"/>
            <a:ext cx="2362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398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">
        <p:fade/>
      </p:transition>
    </mc:Choice>
    <mc:Fallback xmlns="">
      <p:transition xmlns:p14="http://schemas.microsoft.com/office/powerpoint/2010/main" spd="med" advClick="0" advTm="60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_0041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533400"/>
            <a:ext cx="9220200" cy="77724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4038413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025">
        <p:wipe/>
      </p:transition>
    </mc:Choice>
    <mc:Fallback xmlns="">
      <p:transition xmlns:p14="http://schemas.microsoft.com/office/powerpoint/2010/main" spd="slow" advClick="0" advTm="1025">
        <p:wip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_0069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114799" cy="6858000"/>
          </a:xfrm>
          <a:prstGeom prst="rect">
            <a:avLst/>
          </a:prstGeom>
        </p:spPr>
      </p:pic>
      <p:pic>
        <p:nvPicPr>
          <p:cNvPr id="4" name="Picture 3" descr="DSC_0069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114800" y="-8176"/>
            <a:ext cx="5029200" cy="6858000"/>
          </a:xfrm>
          <a:prstGeom prst="rect">
            <a:avLst/>
          </a:prstGeom>
        </p:spPr>
      </p:pic>
      <p:pic>
        <p:nvPicPr>
          <p:cNvPr id="5" name="Picture 4" descr="DSC_0069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91200" y="1752600"/>
            <a:ext cx="1368524" cy="1319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55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550">
        <p:fade/>
      </p:transition>
    </mc:Choice>
    <mc:Fallback xmlns="">
      <p:transition xmlns:p14="http://schemas.microsoft.com/office/powerpoint/2010/main" spd="slow" advClick="0" advTm="55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_0068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2093512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750">
        <p:circle/>
      </p:transition>
    </mc:Choice>
    <mc:Fallback xmlns="">
      <p:transition xmlns:p14="http://schemas.microsoft.com/office/powerpoint/2010/main" spd="slow" advClick="0" advTm="750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_0084.JPG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3027966502"/>
      </p:ext>
    </p:extLst>
  </p:cSld>
  <p:clrMapOvr>
    <a:masterClrMapping/>
  </p:clrMapOvr>
  <p:transition xmlns:p14="http://schemas.microsoft.com/office/powerpoint/2010/main" spd="slow" advClick="0" advTm="5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_0070.JPG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6000" contras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128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2606177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1220">
        <p14:doors dir="vert"/>
      </p:transition>
    </mc:Choice>
    <mc:Fallback>
      <p:transition xmlns:p14="http://schemas.microsoft.com/office/powerpoint/2010/main" spd="slow" advClick="0" advTm="122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077.JPG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-284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5" name="Picture 4" descr="DSC_0075.JPG"/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76200"/>
            <a:ext cx="2810801" cy="3705030"/>
          </a:xfrm>
          <a:prstGeom prst="rect">
            <a:avLst/>
          </a:prstGeom>
          <a:ln>
            <a:solidFill>
              <a:srgbClr val="6EA0B0"/>
            </a:solidFill>
          </a:ln>
        </p:spPr>
      </p:pic>
    </p:spTree>
    <p:extLst>
      <p:ext uri="{BB962C8B-B14F-4D97-AF65-F5344CB8AC3E}">
        <p14:creationId xmlns:p14="http://schemas.microsoft.com/office/powerpoint/2010/main" val="1509286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 advClick="0" advTm="2020">
        <p:fade/>
      </p:transition>
    </mc:Choice>
    <mc:Fallback>
      <p:transition xmlns:p14="http://schemas.microsoft.com/office/powerpoint/2010/main" advClick="0" advTm="202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SC_0073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6000" contras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76200"/>
            <a:ext cx="9144000" cy="69342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723756450"/>
      </p:ext>
    </p:extLst>
  </p:cSld>
  <p:clrMapOvr>
    <a:masterClrMapping/>
  </p:clrMapOvr>
  <p:transition xmlns:p14="http://schemas.microsoft.com/office/powerpoint/2010/main" spd="slow" advClick="0" advTm="2190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 descr="DSC_0087.JPG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10400" y="0"/>
            <a:ext cx="2133600" cy="1685031"/>
          </a:xfrm>
          <a:ln>
            <a:noFill/>
          </a:ln>
        </p:spPr>
      </p:pic>
      <p:pic>
        <p:nvPicPr>
          <p:cNvPr id="8" name="Picture 7" descr="DSC_0085.JPG"/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7200" y="1981200"/>
            <a:ext cx="2189186" cy="1894320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5" name="Picture 4" descr="DSC_0085.JPG"/>
          <p:cNvPicPr>
            <a:picLocks noChangeAspect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39000" contras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676400"/>
            <a:ext cx="2133600" cy="3505200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" name="Picture Placeholder 2" descr="DSC_0087.JPG"/>
          <p:cNvPicPr>
            <a:picLocks noChangeAspect="1"/>
          </p:cNvPicPr>
          <p:nvPr/>
        </p:nvPicPr>
        <p:blipFill rotWithShape="1"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6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172969"/>
            <a:ext cx="2133600" cy="1685031"/>
          </a:xfrm>
          <a:prstGeom prst="rect">
            <a:avLst/>
          </a:prstGeom>
          <a:noFill/>
          <a:ln w="25400" cap="rnd" cmpd="sng" algn="ctr">
            <a:noFill/>
            <a:prstDash val="solid"/>
          </a:ln>
          <a:effectLst>
            <a:outerShdw blurRad="76200" dist="50800" dir="5400000" rotWithShape="0">
              <a:srgbClr val="4E3B30">
                <a:alpha val="60000"/>
              </a:srgbClr>
            </a:outerShdw>
          </a:effectLst>
        </p:spPr>
      </p:pic>
      <p:pic>
        <p:nvPicPr>
          <p:cNvPr id="11" name="Picture Placeholder 2" descr="DSC_0087.JPG"/>
          <p:cNvPicPr>
            <a:picLocks noChangeAspect="1"/>
          </p:cNvPicPr>
          <p:nvPr/>
        </p:nvPicPr>
        <p:blipFill rotWithShape="1">
          <a:blip r:embed="rId10" cstate="screen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8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10400" y="5172969"/>
            <a:ext cx="2133600" cy="1685031"/>
          </a:xfrm>
          <a:prstGeom prst="rect">
            <a:avLst/>
          </a:prstGeom>
          <a:noFill/>
          <a:ln w="25400" cap="rnd" cmpd="sng" algn="ctr">
            <a:noFill/>
            <a:prstDash val="solid"/>
          </a:ln>
          <a:effectLst>
            <a:outerShdw blurRad="76200" dist="50800" dir="5400000" rotWithShape="0">
              <a:srgbClr val="4E3B30">
                <a:alpha val="60000"/>
              </a:srgbClr>
            </a:outerShdw>
          </a:effectLst>
        </p:spPr>
      </p:pic>
      <p:pic>
        <p:nvPicPr>
          <p:cNvPr id="13" name="Picture Placeholder 2" descr="DSC_0087.JPG"/>
          <p:cNvPicPr>
            <a:picLocks noChangeAspect="1"/>
          </p:cNvPicPr>
          <p:nvPr/>
        </p:nvPicPr>
        <p:blipFill rotWithShape="1">
          <a:blip r:embed="rId12" cstate="screen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6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6200" y="0"/>
            <a:ext cx="2236467" cy="1685031"/>
          </a:xfrm>
          <a:prstGeom prst="rect">
            <a:avLst/>
          </a:prstGeom>
          <a:noFill/>
          <a:ln w="25400" cap="rnd" cmpd="sng" algn="ctr">
            <a:noFill/>
            <a:prstDash val="solid"/>
          </a:ln>
          <a:effectLst>
            <a:outerShdw blurRad="76200" dist="50800" dir="5400000" rotWithShape="0">
              <a:srgbClr val="4E3B30">
                <a:alpha val="60000"/>
              </a:srgbClr>
            </a:outerShdw>
          </a:effectLst>
        </p:spPr>
      </p:pic>
      <p:pic>
        <p:nvPicPr>
          <p:cNvPr id="6" name="Picture 5" descr="DSC_0085.JPG"/>
          <p:cNvPicPr>
            <a:picLocks noChangeAspect="1"/>
          </p:cNvPicPr>
          <p:nvPr/>
        </p:nvPicPr>
        <p:blipFill rotWithShape="1">
          <a:blip r:embed="rId14" cstate="screen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33000" contras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10400" y="1676400"/>
            <a:ext cx="2133600" cy="3505200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0" name="Picture 9" descr="DSC_0112.JPG"/>
          <p:cNvPicPr>
            <a:picLocks noChangeAspect="1"/>
          </p:cNvPicPr>
          <p:nvPr/>
        </p:nvPicPr>
        <p:blipFill rotWithShape="1">
          <a:blip r:embed="rId16" cstate="screen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20000" contras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33600" y="0"/>
            <a:ext cx="48768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236239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 advClick="0" advTm="1540">
        <p:fade/>
      </p:transition>
    </mc:Choice>
    <mc:Fallback>
      <p:transition xmlns:p14="http://schemas.microsoft.com/office/powerpoint/2010/main" advClick="0" advTm="154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 descr="DSC_0032.JPG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3000" contras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3409320183"/>
      </p:ext>
    </p:extLst>
  </p:cSld>
  <p:clrMapOvr>
    <a:masterClrMapping/>
  </p:clrMapOvr>
  <p:transition xmlns:p14="http://schemas.microsoft.com/office/powerpoint/2010/main" advClick="0" advTm="105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_0020.JPG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6000"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4" name="Picture 3" descr="DSC_0119.JPG"/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5600" y="2971800"/>
            <a:ext cx="1587054" cy="1650927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293755018"/>
      </p:ext>
    </p:extLst>
  </p:cSld>
  <p:clrMapOvr>
    <a:masterClrMapping/>
  </p:clrMapOvr>
  <p:transition xmlns:p14="http://schemas.microsoft.com/office/powerpoint/2010/main" spd="slow" advClick="0" advTm="143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_0022.JPG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6000"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3933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2695118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Click="0" advTm="2400">
        <p:fade/>
      </p:transition>
    </mc:Choice>
    <mc:Fallback>
      <p:transition xmlns:p14="http://schemas.microsoft.com/office/powerpoint/2010/main" spd="slow" advClick="0" advTm="24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_0023.JPG"/>
          <p:cNvPicPr>
            <a:picLocks noChangeAspect="1"/>
          </p:cNvPicPr>
          <p:nvPr/>
        </p:nvPicPr>
        <p:blipFill rotWithShape="1">
          <a:blip r:embed="rId2" cstate="screen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3949107103"/>
      </p:ext>
    </p:extLst>
  </p:cSld>
  <p:clrMapOvr>
    <a:masterClrMapping/>
  </p:clrMapOvr>
  <p:transition xmlns:p14="http://schemas.microsoft.com/office/powerpoint/2010/main" advClick="0" advTm="24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_0024.JPG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544358678"/>
      </p:ext>
    </p:extLst>
  </p:cSld>
  <p:clrMapOvr>
    <a:masterClrMapping/>
  </p:clrMapOvr>
  <p:transition xmlns:p14="http://schemas.microsoft.com/office/powerpoint/2010/main" advClick="0" advTm="24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_0025.JPG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6200" y="0"/>
            <a:ext cx="92202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579701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400">
        <p:fade/>
      </p:transition>
    </mc:Choice>
    <mc:Fallback>
      <p:transition xmlns:p14="http://schemas.microsoft.com/office/powerpoint/2010/main" spd="med" advClick="0" advTm="24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_0026.JPG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821223663"/>
      </p:ext>
    </p:extLst>
  </p:cSld>
  <p:clrMapOvr>
    <a:masterClrMapping/>
  </p:clrMapOvr>
  <p:transition xmlns:p14="http://schemas.microsoft.com/office/powerpoint/2010/main" advClick="0" advTm="24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_0027.JPG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310028433"/>
      </p:ext>
    </p:extLst>
  </p:cSld>
  <p:clrMapOvr>
    <a:masterClrMapping/>
  </p:clrMapOvr>
  <p:transition xmlns:p14="http://schemas.microsoft.com/office/powerpoint/2010/main" advClick="0" advTm="24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_0028.JPG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6200" y="0"/>
            <a:ext cx="9220199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3601696169"/>
      </p:ext>
    </p:extLst>
  </p:cSld>
  <p:clrMapOvr>
    <a:masterClrMapping/>
  </p:clrMapOvr>
  <p:transition xmlns:p14="http://schemas.microsoft.com/office/powerpoint/2010/main" advClick="0" advTm="24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_0029.JPG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2510389866"/>
      </p:ext>
    </p:extLst>
  </p:cSld>
  <p:clrMapOvr>
    <a:masterClrMapping/>
  </p:clrMapOvr>
  <p:transition xmlns:p14="http://schemas.microsoft.com/office/powerpoint/2010/main" advClick="0" advTm="24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_0030.JPG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58373268"/>
      </p:ext>
    </p:extLst>
  </p:cSld>
  <p:clrMapOvr>
    <a:masterClrMapping/>
  </p:clrMapOvr>
  <p:transition xmlns:p14="http://schemas.microsoft.com/office/powerpoint/2010/main" advClick="0" advTm="24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_0031.JPG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1812"/>
            <a:ext cx="9144000" cy="6826188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4" name="Picture 3" descr="DSC_0032.JPG"/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9000" y="4648200"/>
            <a:ext cx="2362200" cy="1581307"/>
          </a:xfrm>
          <a:prstGeom prst="rect">
            <a:avLst/>
          </a:prstGeom>
          <a:ln>
            <a:solidFill>
              <a:srgbClr val="875406"/>
            </a:solidFill>
          </a:ln>
        </p:spPr>
      </p:pic>
    </p:spTree>
    <p:extLst>
      <p:ext uri="{BB962C8B-B14F-4D97-AF65-F5344CB8AC3E}">
        <p14:creationId xmlns:p14="http://schemas.microsoft.com/office/powerpoint/2010/main" val="199128537"/>
      </p:ext>
    </p:extLst>
  </p:cSld>
  <p:clrMapOvr>
    <a:masterClrMapping/>
  </p:clrMapOvr>
  <p:transition xmlns:p14="http://schemas.microsoft.com/office/powerpoint/2010/main" advClick="0" advTm="138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_0079.JPG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" contras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7243"/>
          <a:stretch/>
        </p:blipFill>
        <p:spPr>
          <a:xfrm>
            <a:off x="-152400" y="-17256"/>
            <a:ext cx="9296400" cy="6875255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7086600" y="6641268"/>
            <a:ext cx="1828800" cy="188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>
                <a:solidFill>
                  <a:schemeClr val="tx1">
                    <a:lumMod val="65000"/>
                  </a:schemeClr>
                </a:solidFill>
              </a:rPr>
              <a:t>Slideshow by Debbie Foulkes Class of 1974</a:t>
            </a:r>
            <a:endParaRPr lang="en-US" sz="600" dirty="0">
              <a:solidFill>
                <a:schemeClr val="tx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130372"/>
      </p:ext>
    </p:extLst>
  </p:cSld>
  <p:clrMapOvr>
    <a:masterClrMapping/>
  </p:clrMapOvr>
  <p:transition xmlns:p14="http://schemas.microsoft.com/office/powerpoint/2010/main" spd="slow" advClick="0" advTm="1520">
    <p:zo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7421881"/>
      </p:ext>
    </p:extLst>
  </p:cSld>
  <p:clrMapOvr>
    <a:masterClrMapping/>
  </p:clrMapOvr>
  <p:transition xmlns:p14="http://schemas.microsoft.com/office/powerpoint/2010/main" spd="slow" advClick="0" advTm="0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ssic Photo Album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70000"/>
                <a:satMod val="350000"/>
              </a:schemeClr>
            </a:gs>
          </a:gsLst>
          <a:path path="circle">
            <a:fillToRect l="51000" t="-20000" r="2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25000"/>
                <a:satMod val="350000"/>
              </a:schemeClr>
              <a:schemeClr val="phClr">
                <a:tint val="83000"/>
                <a:satMod val="115000"/>
              </a:schemeClr>
            </a:duotone>
          </a:blip>
          <a:tile tx="0" ty="0" sx="120000" sy="120000" flip="xy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Classic Photo Album.potx</Template>
  <TotalTime>0</TotalTime>
  <Words>18</Words>
  <Application>Microsoft Macintosh PowerPoint</Application>
  <PresentationFormat>On-screen Show (4:3)</PresentationFormat>
  <Paragraphs>10</Paragraphs>
  <Slides>53</Slides>
  <Notes>6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Classic Photo Album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2010-02-01T21:16:09Z</dcterms:created>
  <dcterms:modified xsi:type="dcterms:W3CDTF">2014-05-27T15:29:53Z</dcterms:modified>
</cp:coreProperties>
</file>