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367" r:id="rId2"/>
    <p:sldId id="366" r:id="rId3"/>
    <p:sldId id="361" r:id="rId4"/>
    <p:sldId id="364" r:id="rId5"/>
    <p:sldId id="363" r:id="rId6"/>
    <p:sldId id="319" r:id="rId7"/>
    <p:sldId id="320" r:id="rId8"/>
    <p:sldId id="321" r:id="rId9"/>
    <p:sldId id="322" r:id="rId10"/>
    <p:sldId id="323" r:id="rId11"/>
    <p:sldId id="339" r:id="rId12"/>
    <p:sldId id="324" r:id="rId13"/>
    <p:sldId id="325" r:id="rId14"/>
    <p:sldId id="330" r:id="rId15"/>
    <p:sldId id="326" r:id="rId16"/>
    <p:sldId id="327" r:id="rId17"/>
    <p:sldId id="328" r:id="rId18"/>
    <p:sldId id="329" r:id="rId19"/>
    <p:sldId id="332" r:id="rId20"/>
    <p:sldId id="333" r:id="rId21"/>
    <p:sldId id="335" r:id="rId22"/>
    <p:sldId id="336" r:id="rId23"/>
    <p:sldId id="337" r:id="rId24"/>
    <p:sldId id="338" r:id="rId25"/>
    <p:sldId id="340" r:id="rId26"/>
    <p:sldId id="341" r:id="rId27"/>
    <p:sldId id="342" r:id="rId28"/>
    <p:sldId id="343" r:id="rId29"/>
    <p:sldId id="344" r:id="rId30"/>
    <p:sldId id="345" r:id="rId31"/>
    <p:sldId id="346" r:id="rId32"/>
    <p:sldId id="347" r:id="rId33"/>
    <p:sldId id="348" r:id="rId34"/>
    <p:sldId id="349" r:id="rId35"/>
    <p:sldId id="350" r:id="rId36"/>
    <p:sldId id="352" r:id="rId37"/>
    <p:sldId id="353" r:id="rId38"/>
    <p:sldId id="354" r:id="rId39"/>
    <p:sldId id="355" r:id="rId40"/>
    <p:sldId id="356" r:id="rId41"/>
    <p:sldId id="368" r:id="rId42"/>
    <p:sldId id="357" r:id="rId43"/>
    <p:sldId id="358" r:id="rId44"/>
    <p:sldId id="359" r:id="rId45"/>
    <p:sldId id="360" r:id="rId46"/>
    <p:sldId id="365" r:id="rId47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2C0B"/>
    <a:srgbClr val="0000AB"/>
    <a:srgbClr val="7C97FF"/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24" autoAdjust="0"/>
  </p:normalViewPr>
  <p:slideViewPr>
    <p:cSldViewPr>
      <p:cViewPr varScale="1">
        <p:scale>
          <a:sx n="91" d="100"/>
          <a:sy n="91" d="100"/>
        </p:scale>
        <p:origin x="-7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68F88C59-319B-4332-9A1D-2A62CFCB00D8}" type="datetimeFigureOut">
              <a:rPr lang="en-US" smtClean="0"/>
              <a:pPr/>
              <a:t>6/17/14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B16A41B8-7DC3-4DB6-84E4-E105629EAA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038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968B300D-05F0-4B43-940D-46DED5A791AD}" type="datetimeFigureOut">
              <a:rPr lang="en-US" smtClean="0"/>
              <a:pPr/>
              <a:t>6/17/14</a:t>
            </a:fld>
            <a:endParaRPr 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9B26CD33-4337-4529-948A-94F6960B23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635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date and other details</a:t>
            </a:r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Drag picture to placeholder or click icon to add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 smtClean="0"/>
              <a:t>Drag picture to placeholder or click icon to add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</a:t>
            </a:r>
            <a:r>
              <a:rPr lang="en-US" i="0" baseline="0" dirty="0" smtClean="0"/>
              <a:t> to add </a:t>
            </a:r>
            <a:r>
              <a:rPr lang="en-US" i="0" dirty="0" smtClean="0"/>
              <a:t>full page picture</a:t>
            </a:r>
            <a:endParaRPr lang="en-US" i="0" baseline="0" dirty="0" smtClean="0"/>
          </a:p>
          <a:p>
            <a:pPr marL="0" marR="0" indent="0"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Drag picture to placeholder or click icon to add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Drag picture to placeholder or click icon to add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Drag picture to placeholder or click icon to add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Drag picture to placeholder or click icon to add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Drag picture to placeholder or click icon to add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 lang="en-US" smtClean="0"/>
              <a:pPr/>
              <a:t>6/17/14</a:t>
            </a:fld>
            <a:endParaRPr lang="en-US" dirty="0"/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6/17/14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ct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microsoft.com/office/2007/relationships/hdphoto" Target="../media/hdphoto3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microsoft.com/office/2007/relationships/hdphoto" Target="../media/hdphoto8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microsoft.com/office/2007/relationships/hdphoto" Target="../media/hdphoto9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microsoft.com/office/2007/relationships/hdphoto" Target="../media/hdphoto10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3" Type="http://schemas.microsoft.com/office/2007/relationships/hdphoto" Target="../media/hdphoto11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microsoft.com/office/2007/relationships/hdphoto" Target="../media/hdphoto12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3" Type="http://schemas.microsoft.com/office/2007/relationships/hdphoto" Target="../media/hdphoto13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3" Type="http://schemas.microsoft.com/office/2007/relationships/hdphoto" Target="../media/hdphoto14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microsoft.com/office/2007/relationships/hdphoto" Target="../media/hdphoto15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3" Type="http://schemas.microsoft.com/office/2007/relationships/hdphoto" Target="../media/hdphoto16.wdp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3" Type="http://schemas.microsoft.com/office/2007/relationships/hdphoto" Target="../media/hdphoto17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3" Type="http://schemas.microsoft.com/office/2007/relationships/hdphoto" Target="../media/hdphoto18.wd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Relationship Id="rId3" Type="http://schemas.microsoft.com/office/2007/relationships/hdphoto" Target="../media/hdphoto19.wdp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3" Type="http://schemas.microsoft.com/office/2007/relationships/hdphoto" Target="../media/hdphoto20.wdp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3" Type="http://schemas.microsoft.com/office/2007/relationships/hdphoto" Target="../media/hdphoto21.wdp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Relationship Id="rId3" Type="http://schemas.microsoft.com/office/2007/relationships/hdphoto" Target="../media/hdphoto22.wdp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3" Type="http://schemas.microsoft.com/office/2007/relationships/hdphoto" Target="../media/hdphoto23.wdp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Relationship Id="rId3" Type="http://schemas.microsoft.com/office/2007/relationships/hdphoto" Target="../media/hdphoto24.wdp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3" Type="http://schemas.microsoft.com/office/2007/relationships/hdphoto" Target="../media/hdphoto25.wdp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Relationship Id="rId3" Type="http://schemas.microsoft.com/office/2007/relationships/hdphoto" Target="../media/hdphoto26.wdp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Relationship Id="rId3" Type="http://schemas.microsoft.com/office/2007/relationships/hdphoto" Target="../media/hdphoto27.wdp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Relationship Id="rId3" Type="http://schemas.microsoft.com/office/2007/relationships/hdphoto" Target="../media/hdphoto28.wdp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Relationship Id="rId3" Type="http://schemas.microsoft.com/office/2007/relationships/hdphoto" Target="../media/hdphoto29.wdp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3" Type="http://schemas.microsoft.com/office/2007/relationships/hdphoto" Target="../media/hdphoto30.wdp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eg"/><Relationship Id="rId3" Type="http://schemas.microsoft.com/office/2007/relationships/hdphoto" Target="../media/hdphoto31.wdp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Relationship Id="rId3" Type="http://schemas.microsoft.com/office/2007/relationships/hdphoto" Target="../media/hdphoto32.wdp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Relationship Id="rId3" Type="http://schemas.microsoft.com/office/2007/relationships/hdphoto" Target="../media/hdphoto33.wdp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Relationship Id="rId3" Type="http://schemas.microsoft.com/office/2007/relationships/hdphoto" Target="../media/hdphoto34.wdp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Relationship Id="rId3" Type="http://schemas.microsoft.com/office/2007/relationships/hdphoto" Target="../media/hdphoto35.wdp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Relationship Id="rId3" Type="http://schemas.microsoft.com/office/2007/relationships/hdphoto" Target="../media/hdphoto36.wdp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Relationship Id="rId3" Type="http://schemas.microsoft.com/office/2007/relationships/hdphoto" Target="../media/hdphoto37.wdp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Relationship Id="rId3" Type="http://schemas.microsoft.com/office/2007/relationships/hdphoto" Target="../media/hdphoto38.wdp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Relationship Id="rId3" Type="http://schemas.microsoft.com/office/2007/relationships/hdphoto" Target="../media/hdphoto39.wdp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Relationship Id="rId3" Type="http://schemas.microsoft.com/office/2007/relationships/hdphoto" Target="../media/hdphoto40.wdp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Relationship Id="rId3" Type="http://schemas.microsoft.com/office/2007/relationships/hdphoto" Target="../media/hdphoto41.wdp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 Hometown cop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48800" y="62484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508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">
        <p:fade/>
      </p:transition>
    </mc:Choice>
    <mc:Fallback>
      <p:transition xmlns:p14="http://schemas.microsoft.com/office/powerpoint/2010/main" spd="med" advClick="0" advTm="5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1509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066800"/>
            <a:ext cx="7086600" cy="3436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8000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MY </a:t>
            </a:r>
            <a:endParaRPr lang="en-US" sz="8000" dirty="0" smtClean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en-US" sz="8000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HOMETOWN</a:t>
            </a:r>
            <a:endParaRPr lang="en-US" sz="8000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9411979"/>
      </p:ext>
    </p:extLst>
  </p:cSld>
  <p:clrMapOvr>
    <a:masterClrMapping/>
  </p:clrMapOvr>
  <p:transition xmlns:p14="http://schemas.microsoft.com/office/powerpoint/2010/main" spd="slow" advClick="0" advTm="4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39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6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29" t="10074" r="-1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625888234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SC_016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0" t="10895" r="2724" b="24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924476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C_0164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25" t="9972" r="3701" b="10049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412534249"/>
      </p:ext>
    </p:extLst>
  </p:cSld>
  <p:clrMapOvr>
    <a:masterClrMapping/>
  </p:clrMapOvr>
  <p:transition xmlns:p14="http://schemas.microsoft.com/office/powerpoint/2010/main" spd="slow" advClick="0" advTm="4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SC_0131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ransition xmlns:p14="http://schemas.microsoft.com/office/powerpoint/2010/main" spd="slow" advClick="0" advTm="2000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32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7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04893849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47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9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239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13105369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45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3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70" t="11426" r="3361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63956397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DSC_0193.JPG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09" r="5372"/>
          <a:stretch/>
        </p:blipFill>
        <p:spPr>
          <a:xfrm>
            <a:off x="0" y="0"/>
            <a:ext cx="9372600" cy="6858000"/>
          </a:xfrm>
          <a:ln>
            <a:solidFill>
              <a:srgbClr val="4F81BD"/>
            </a:solidFill>
          </a:ln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90600" y="6172200"/>
            <a:ext cx="7467600" cy="457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FFFF"/>
                </a:solidFill>
              </a:rPr>
              <a:t>Stoneman is now the San Marino Recreation </a:t>
            </a:r>
            <a:r>
              <a:rPr lang="en-US" b="1" dirty="0" smtClean="0"/>
              <a:t>Department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06182202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92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6000"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4255606863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18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3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133801706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20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31" t="14578" b="1017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094764360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96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"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8"/>
            <a:ext cx="9144000" cy="685183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976195461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13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9000"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382533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 thruBlk="1"/>
      </p:transition>
    </mc:Choice>
    <mc:Fallback>
      <p:transition xmlns:p14="http://schemas.microsoft.com/office/powerpoint/2010/main" spd="slow" advClick="0" advTm="2000">
        <p:fade thruBlk="1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14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7000"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565563658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16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1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6231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08631199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15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57200" y="6460563"/>
            <a:ext cx="381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Formerly the Women’s </a:t>
            </a:r>
            <a:r>
              <a:rPr lang="en-US" b="1" dirty="0"/>
              <a:t>Club</a:t>
            </a:r>
          </a:p>
        </p:txBody>
      </p:sp>
    </p:spTree>
    <p:extLst>
      <p:ext uri="{BB962C8B-B14F-4D97-AF65-F5344CB8AC3E}">
        <p14:creationId xmlns:p14="http://schemas.microsoft.com/office/powerpoint/2010/main" val="3280667339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27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445157543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40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3000"/>
                    </a14:imgEffect>
                    <a14:imgEffect>
                      <a14:brightnessContrast bright="4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8" t="15760" r="7203" b="5048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169877451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68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7000"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802266870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303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9093043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81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18" t="16744" r="5136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28600" y="63246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 Langham Huntington Hotel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37986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83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7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32620421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86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90" t="16207" r="3214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614671207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SC_0149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1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5" t="7682" r="5135" b="5049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947316624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50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brightnessContrast bright="9000"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33" t="11138" r="3362" b="4994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4011122474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54.JPG"/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89" r="4544" b="367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621312229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57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60" t="18200" b="4773"/>
          <a:stretch/>
        </p:blipFill>
        <p:spPr>
          <a:xfrm>
            <a:off x="0" y="0"/>
            <a:ext cx="9143999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4064258968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078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918" r="10750" b="3551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52400" y="64008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The Huntington Library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03975613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081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761148474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087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4" t="1971" r="4733" b="2487"/>
          <a:stretch/>
        </p:blipFill>
        <p:spPr>
          <a:xfrm>
            <a:off x="4572000" y="0"/>
            <a:ext cx="4571999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" name="Picture 4" descr="DSC_0089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t="233" r="2467" b="2647"/>
          <a:stretch/>
        </p:blipFill>
        <p:spPr>
          <a:xfrm>
            <a:off x="0" y="0"/>
            <a:ext cx="44958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4206561606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SC_0215.JPG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652"/>
                    </a14:imgEffect>
                    <a14:imgEffect>
                      <a14:saturation sat="61000"/>
                    </a14:imgEffect>
                    <a14:imgEffect>
                      <a14:brightnessContrast bright="9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364780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25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3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631703022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58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5000"/>
                    </a14:imgEffect>
                    <a14:imgEffect>
                      <a14:brightnessContrast bright="23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778860796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SC_0318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"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3" t="15168" r="2624" b="5048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837200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 thruBlk="1"/>
      </p:transition>
    </mc:Choice>
    <mc:Fallback>
      <p:transition xmlns:p14="http://schemas.microsoft.com/office/powerpoint/2010/main" spd="slow" advClick="0" advTm="2000">
        <p:fade thruBlk="1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SC_0299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98" t="12214" r="2624" b="5835"/>
          <a:stretch/>
        </p:blipFill>
        <p:spPr>
          <a:xfrm>
            <a:off x="-152400" y="-152400"/>
            <a:ext cx="9296400" cy="70104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960500933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302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9000"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165734113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C_0296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0"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021958059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300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2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50" t="6107" r="1441" b="3867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78787051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DSC_0113.JPG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25" t="33790" r="5809" b="9283"/>
          <a:stretch/>
        </p:blipFill>
        <p:spPr>
          <a:xfrm>
            <a:off x="0" y="0"/>
            <a:ext cx="9220200" cy="6858000"/>
          </a:xfrm>
          <a:ln w="12700" cmpd="sng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7375380"/>
      </p:ext>
    </p:extLst>
  </p:cSld>
  <p:clrMapOvr>
    <a:masterClrMapping/>
  </p:clrMapOvr>
  <p:transition xmlns:p14="http://schemas.microsoft.com/office/powerpoint/2010/main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118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8000"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80" t="36746" r="3657"/>
          <a:stretch/>
        </p:blipFill>
        <p:spPr>
          <a:xfrm>
            <a:off x="0" y="0"/>
            <a:ext cx="9144000" cy="70104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622832553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307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35000"/>
                    </a14:imgEffect>
                    <a14:imgEffect>
                      <a14:brightnessContrast bright="11000"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41" t="7683" r="3657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861585620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305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73" t="5319" r="6761" b="2881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541145783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310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3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70" t="3941" r="1145" b="2487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650231944"/>
      </p:ext>
    </p:extLst>
  </p:cSld>
  <p:clrMapOvr>
    <a:masterClrMapping/>
  </p:clrMapOvr>
  <p:transition xmlns:p14="http://schemas.microsoft.com/office/powerpoint/2010/main" spd="slow" advClick="0" advTm="2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533400"/>
            <a:ext cx="6781800" cy="3939540"/>
          </a:xfrm>
          <a:prstGeom prst="rect">
            <a:avLst/>
          </a:prstGeom>
          <a:solidFill>
            <a:srgbClr val="0000FF"/>
          </a:solidFill>
          <a:ln w="76200" cmpd="tri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400" dirty="0" smtClean="0"/>
          </a:p>
          <a:p>
            <a:pPr algn="ctr"/>
            <a:r>
              <a:rPr lang="en-US" sz="4000" dirty="0" smtClean="0"/>
              <a:t>Relive the memories created at these </a:t>
            </a:r>
          </a:p>
          <a:p>
            <a:pPr algn="ctr"/>
            <a:r>
              <a:rPr lang="en-US" sz="4000" dirty="0" smtClean="0"/>
              <a:t>Hometown Hotspots </a:t>
            </a:r>
          </a:p>
          <a:p>
            <a:pPr algn="ctr"/>
            <a:r>
              <a:rPr lang="en-US" sz="4000" dirty="0" smtClean="0"/>
              <a:t> July 18 – 20</a:t>
            </a:r>
          </a:p>
          <a:p>
            <a:pPr algn="ctr"/>
            <a:endParaRPr lang="en-US" sz="2000" dirty="0"/>
          </a:p>
          <a:p>
            <a:pPr algn="ctr"/>
            <a:r>
              <a:rPr lang="en-US" sz="4000" dirty="0" smtClean="0"/>
              <a:t>See you then!</a:t>
            </a:r>
          </a:p>
          <a:p>
            <a:pPr algn="ctr"/>
            <a:endParaRPr lang="en-US" sz="1600" dirty="0"/>
          </a:p>
        </p:txBody>
      </p:sp>
      <p:pic>
        <p:nvPicPr>
          <p:cNvPr id="8" name="Picture 7" descr="DSC_016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86200"/>
            <a:ext cx="2311273" cy="2362200"/>
          </a:xfrm>
          <a:prstGeom prst="rect">
            <a:avLst/>
          </a:prstGeom>
          <a:ln>
            <a:solidFill>
              <a:srgbClr val="4E2C0B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781800" y="6642556"/>
            <a:ext cx="2362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chemeClr val="tx1">
                    <a:lumMod val="50000"/>
                  </a:schemeClr>
                </a:solidFill>
              </a:rPr>
              <a:t>Slideshow by Debbie Foulkes Class of 1974</a:t>
            </a:r>
            <a:endParaRPr lang="en-US" sz="8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05200" y="5029200"/>
            <a:ext cx="441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85000"/>
                  </a:schemeClr>
                </a:solidFill>
                <a:latin typeface="Palatino"/>
                <a:cs typeface="Palatino"/>
              </a:rPr>
              <a:t>Song: HOMETOWN by Kenny Foster</a:t>
            </a:r>
            <a:endParaRPr lang="en-US" sz="1600" dirty="0">
              <a:solidFill>
                <a:schemeClr val="tx1">
                  <a:lumMod val="85000"/>
                </a:schemeClr>
              </a:solidFill>
              <a:latin typeface="Palatino"/>
              <a:cs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10160223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 Photo 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 Photo Album.potx</Template>
  <TotalTime>0</TotalTime>
  <Words>52</Words>
  <Application>Microsoft Macintosh PowerPoint</Application>
  <PresentationFormat>On-screen Show (4:3)</PresentationFormat>
  <Paragraphs>15</Paragraphs>
  <Slides>46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Classic Photo Album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2010-02-01T21:16:09Z</dcterms:created>
  <dcterms:modified xsi:type="dcterms:W3CDTF">2014-06-17T16:36:13Z</dcterms:modified>
</cp:coreProperties>
</file>